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9200"/>
    <a:srgbClr val="FF6D6D"/>
    <a:srgbClr val="F5CC8F"/>
    <a:srgbClr val="FAE6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10" d="100"/>
          <a:sy n="110" d="100"/>
        </p:scale>
        <p:origin x="379" y="-1795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4FB5-13F9-45A8-A756-7DDF642EFBCF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E05C-80AB-465D-AC7B-F8EDC68E98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902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4FB5-13F9-45A8-A756-7DDF642EFBCF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E05C-80AB-465D-AC7B-F8EDC68E98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542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4FB5-13F9-45A8-A756-7DDF642EFBCF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E05C-80AB-465D-AC7B-F8EDC68E98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616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4FB5-13F9-45A8-A756-7DDF642EFBCF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E05C-80AB-465D-AC7B-F8EDC68E98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495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4FB5-13F9-45A8-A756-7DDF642EFBCF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E05C-80AB-465D-AC7B-F8EDC68E98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8848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4FB5-13F9-45A8-A756-7DDF642EFBCF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E05C-80AB-465D-AC7B-F8EDC68E98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804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4FB5-13F9-45A8-A756-7DDF642EFBCF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E05C-80AB-465D-AC7B-F8EDC68E98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348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4FB5-13F9-45A8-A756-7DDF642EFBCF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E05C-80AB-465D-AC7B-F8EDC68E98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1134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4FB5-13F9-45A8-A756-7DDF642EFBCF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E05C-80AB-465D-AC7B-F8EDC68E98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1498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4FB5-13F9-45A8-A756-7DDF642EFBCF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E05C-80AB-465D-AC7B-F8EDC68E98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162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4FB5-13F9-45A8-A756-7DDF642EFBCF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E05C-80AB-465D-AC7B-F8EDC68E98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3374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34FB5-13F9-45A8-A756-7DDF642EFBCF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EE05C-80AB-465D-AC7B-F8EDC68E98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6981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CC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/>
        </p:nvSpPr>
        <p:spPr>
          <a:xfrm>
            <a:off x="204166" y="94776"/>
            <a:ext cx="6449667" cy="8210226"/>
          </a:xfrm>
          <a:custGeom>
            <a:avLst/>
            <a:gdLst>
              <a:gd name="connsiteX0" fmla="*/ 0 w 5880100"/>
              <a:gd name="connsiteY0" fmla="*/ 980036 h 7429500"/>
              <a:gd name="connsiteX1" fmla="*/ 980036 w 5880100"/>
              <a:gd name="connsiteY1" fmla="*/ 0 h 7429500"/>
              <a:gd name="connsiteX2" fmla="*/ 4900064 w 5880100"/>
              <a:gd name="connsiteY2" fmla="*/ 0 h 7429500"/>
              <a:gd name="connsiteX3" fmla="*/ 5880100 w 5880100"/>
              <a:gd name="connsiteY3" fmla="*/ 980036 h 7429500"/>
              <a:gd name="connsiteX4" fmla="*/ 5880100 w 5880100"/>
              <a:gd name="connsiteY4" fmla="*/ 6449464 h 7429500"/>
              <a:gd name="connsiteX5" fmla="*/ 4900064 w 5880100"/>
              <a:gd name="connsiteY5" fmla="*/ 7429500 h 7429500"/>
              <a:gd name="connsiteX6" fmla="*/ 980036 w 5880100"/>
              <a:gd name="connsiteY6" fmla="*/ 7429500 h 7429500"/>
              <a:gd name="connsiteX7" fmla="*/ 0 w 5880100"/>
              <a:gd name="connsiteY7" fmla="*/ 6449464 h 7429500"/>
              <a:gd name="connsiteX8" fmla="*/ 0 w 5880100"/>
              <a:gd name="connsiteY8" fmla="*/ 980036 h 7429500"/>
              <a:gd name="connsiteX0" fmla="*/ 0 w 5880100"/>
              <a:gd name="connsiteY0" fmla="*/ 980036 h 7429500"/>
              <a:gd name="connsiteX1" fmla="*/ 980036 w 5880100"/>
              <a:gd name="connsiteY1" fmla="*/ 0 h 7429500"/>
              <a:gd name="connsiteX2" fmla="*/ 4900064 w 5880100"/>
              <a:gd name="connsiteY2" fmla="*/ 0 h 7429500"/>
              <a:gd name="connsiteX3" fmla="*/ 5740400 w 5880100"/>
              <a:gd name="connsiteY3" fmla="*/ 1234036 h 7429500"/>
              <a:gd name="connsiteX4" fmla="*/ 5880100 w 5880100"/>
              <a:gd name="connsiteY4" fmla="*/ 6449464 h 7429500"/>
              <a:gd name="connsiteX5" fmla="*/ 4900064 w 5880100"/>
              <a:gd name="connsiteY5" fmla="*/ 7429500 h 7429500"/>
              <a:gd name="connsiteX6" fmla="*/ 980036 w 5880100"/>
              <a:gd name="connsiteY6" fmla="*/ 7429500 h 7429500"/>
              <a:gd name="connsiteX7" fmla="*/ 0 w 5880100"/>
              <a:gd name="connsiteY7" fmla="*/ 6449464 h 7429500"/>
              <a:gd name="connsiteX8" fmla="*/ 0 w 5880100"/>
              <a:gd name="connsiteY8" fmla="*/ 980036 h 7429500"/>
              <a:gd name="connsiteX0" fmla="*/ 0 w 5880100"/>
              <a:gd name="connsiteY0" fmla="*/ 980036 h 7429500"/>
              <a:gd name="connsiteX1" fmla="*/ 980036 w 5880100"/>
              <a:gd name="connsiteY1" fmla="*/ 0 h 7429500"/>
              <a:gd name="connsiteX2" fmla="*/ 4900064 w 5880100"/>
              <a:gd name="connsiteY2" fmla="*/ 0 h 7429500"/>
              <a:gd name="connsiteX3" fmla="*/ 5740400 w 5880100"/>
              <a:gd name="connsiteY3" fmla="*/ 1234036 h 7429500"/>
              <a:gd name="connsiteX4" fmla="*/ 5880100 w 5880100"/>
              <a:gd name="connsiteY4" fmla="*/ 6449464 h 7429500"/>
              <a:gd name="connsiteX5" fmla="*/ 4900064 w 5880100"/>
              <a:gd name="connsiteY5" fmla="*/ 7429500 h 7429500"/>
              <a:gd name="connsiteX6" fmla="*/ 980036 w 5880100"/>
              <a:gd name="connsiteY6" fmla="*/ 7429500 h 7429500"/>
              <a:gd name="connsiteX7" fmla="*/ 0 w 5880100"/>
              <a:gd name="connsiteY7" fmla="*/ 6449464 h 7429500"/>
              <a:gd name="connsiteX8" fmla="*/ 0 w 5880100"/>
              <a:gd name="connsiteY8" fmla="*/ 980036 h 7429500"/>
              <a:gd name="connsiteX0" fmla="*/ 0 w 5880100"/>
              <a:gd name="connsiteY0" fmla="*/ 980036 h 7429500"/>
              <a:gd name="connsiteX1" fmla="*/ 980036 w 5880100"/>
              <a:gd name="connsiteY1" fmla="*/ 0 h 7429500"/>
              <a:gd name="connsiteX2" fmla="*/ 4900064 w 5880100"/>
              <a:gd name="connsiteY2" fmla="*/ 0 h 7429500"/>
              <a:gd name="connsiteX3" fmla="*/ 5740400 w 5880100"/>
              <a:gd name="connsiteY3" fmla="*/ 1234036 h 7429500"/>
              <a:gd name="connsiteX4" fmla="*/ 5880100 w 5880100"/>
              <a:gd name="connsiteY4" fmla="*/ 6449464 h 7429500"/>
              <a:gd name="connsiteX5" fmla="*/ 4900064 w 5880100"/>
              <a:gd name="connsiteY5" fmla="*/ 7429500 h 7429500"/>
              <a:gd name="connsiteX6" fmla="*/ 980036 w 5880100"/>
              <a:gd name="connsiteY6" fmla="*/ 7429500 h 7429500"/>
              <a:gd name="connsiteX7" fmla="*/ 673100 w 5880100"/>
              <a:gd name="connsiteY7" fmla="*/ 5585864 h 7429500"/>
              <a:gd name="connsiteX8" fmla="*/ 0 w 5880100"/>
              <a:gd name="connsiteY8" fmla="*/ 980036 h 7429500"/>
              <a:gd name="connsiteX0" fmla="*/ 0 w 5880100"/>
              <a:gd name="connsiteY0" fmla="*/ 980036 h 7429500"/>
              <a:gd name="connsiteX1" fmla="*/ 980036 w 5880100"/>
              <a:gd name="connsiteY1" fmla="*/ 0 h 7429500"/>
              <a:gd name="connsiteX2" fmla="*/ 4900064 w 5880100"/>
              <a:gd name="connsiteY2" fmla="*/ 0 h 7429500"/>
              <a:gd name="connsiteX3" fmla="*/ 5740400 w 5880100"/>
              <a:gd name="connsiteY3" fmla="*/ 1234036 h 7429500"/>
              <a:gd name="connsiteX4" fmla="*/ 5880100 w 5880100"/>
              <a:gd name="connsiteY4" fmla="*/ 6449464 h 7429500"/>
              <a:gd name="connsiteX5" fmla="*/ 4900064 w 5880100"/>
              <a:gd name="connsiteY5" fmla="*/ 7429500 h 7429500"/>
              <a:gd name="connsiteX6" fmla="*/ 980036 w 5880100"/>
              <a:gd name="connsiteY6" fmla="*/ 7429500 h 7429500"/>
              <a:gd name="connsiteX7" fmla="*/ 673100 w 5880100"/>
              <a:gd name="connsiteY7" fmla="*/ 5585864 h 7429500"/>
              <a:gd name="connsiteX8" fmla="*/ 0 w 5880100"/>
              <a:gd name="connsiteY8" fmla="*/ 980036 h 7429500"/>
              <a:gd name="connsiteX0" fmla="*/ 185376 w 6065476"/>
              <a:gd name="connsiteY0" fmla="*/ 980036 h 7429500"/>
              <a:gd name="connsiteX1" fmla="*/ 1165412 w 6065476"/>
              <a:gd name="connsiteY1" fmla="*/ 0 h 7429500"/>
              <a:gd name="connsiteX2" fmla="*/ 5085440 w 6065476"/>
              <a:gd name="connsiteY2" fmla="*/ 0 h 7429500"/>
              <a:gd name="connsiteX3" fmla="*/ 5925776 w 6065476"/>
              <a:gd name="connsiteY3" fmla="*/ 1234036 h 7429500"/>
              <a:gd name="connsiteX4" fmla="*/ 6065476 w 6065476"/>
              <a:gd name="connsiteY4" fmla="*/ 6449464 h 7429500"/>
              <a:gd name="connsiteX5" fmla="*/ 5085440 w 6065476"/>
              <a:gd name="connsiteY5" fmla="*/ 7429500 h 7429500"/>
              <a:gd name="connsiteX6" fmla="*/ 1165412 w 6065476"/>
              <a:gd name="connsiteY6" fmla="*/ 7429500 h 7429500"/>
              <a:gd name="connsiteX7" fmla="*/ 337776 w 6065476"/>
              <a:gd name="connsiteY7" fmla="*/ 5344564 h 7429500"/>
              <a:gd name="connsiteX8" fmla="*/ 185376 w 6065476"/>
              <a:gd name="connsiteY8" fmla="*/ 980036 h 7429500"/>
              <a:gd name="connsiteX0" fmla="*/ 0 w 5880100"/>
              <a:gd name="connsiteY0" fmla="*/ 980036 h 7429500"/>
              <a:gd name="connsiteX1" fmla="*/ 980036 w 5880100"/>
              <a:gd name="connsiteY1" fmla="*/ 0 h 7429500"/>
              <a:gd name="connsiteX2" fmla="*/ 4900064 w 5880100"/>
              <a:gd name="connsiteY2" fmla="*/ 0 h 7429500"/>
              <a:gd name="connsiteX3" fmla="*/ 5740400 w 5880100"/>
              <a:gd name="connsiteY3" fmla="*/ 1234036 h 7429500"/>
              <a:gd name="connsiteX4" fmla="*/ 5880100 w 5880100"/>
              <a:gd name="connsiteY4" fmla="*/ 6449464 h 7429500"/>
              <a:gd name="connsiteX5" fmla="*/ 4900064 w 5880100"/>
              <a:gd name="connsiteY5" fmla="*/ 7429500 h 7429500"/>
              <a:gd name="connsiteX6" fmla="*/ 980036 w 5880100"/>
              <a:gd name="connsiteY6" fmla="*/ 7429500 h 7429500"/>
              <a:gd name="connsiteX7" fmla="*/ 152400 w 5880100"/>
              <a:gd name="connsiteY7" fmla="*/ 5344564 h 7429500"/>
              <a:gd name="connsiteX8" fmla="*/ 0 w 5880100"/>
              <a:gd name="connsiteY8" fmla="*/ 980036 h 7429500"/>
              <a:gd name="connsiteX0" fmla="*/ 0 w 5880100"/>
              <a:gd name="connsiteY0" fmla="*/ 980036 h 7429500"/>
              <a:gd name="connsiteX1" fmla="*/ 980036 w 5880100"/>
              <a:gd name="connsiteY1" fmla="*/ 0 h 7429500"/>
              <a:gd name="connsiteX2" fmla="*/ 4900064 w 5880100"/>
              <a:gd name="connsiteY2" fmla="*/ 0 h 7429500"/>
              <a:gd name="connsiteX3" fmla="*/ 5740400 w 5880100"/>
              <a:gd name="connsiteY3" fmla="*/ 1234036 h 7429500"/>
              <a:gd name="connsiteX4" fmla="*/ 5880100 w 5880100"/>
              <a:gd name="connsiteY4" fmla="*/ 6449464 h 7429500"/>
              <a:gd name="connsiteX5" fmla="*/ 4900064 w 5880100"/>
              <a:gd name="connsiteY5" fmla="*/ 7429500 h 7429500"/>
              <a:gd name="connsiteX6" fmla="*/ 548236 w 5880100"/>
              <a:gd name="connsiteY6" fmla="*/ 7416800 h 7429500"/>
              <a:gd name="connsiteX7" fmla="*/ 152400 w 5880100"/>
              <a:gd name="connsiteY7" fmla="*/ 5344564 h 7429500"/>
              <a:gd name="connsiteX8" fmla="*/ 0 w 5880100"/>
              <a:gd name="connsiteY8" fmla="*/ 980036 h 7429500"/>
              <a:gd name="connsiteX0" fmla="*/ 0 w 5880100"/>
              <a:gd name="connsiteY0" fmla="*/ 980036 h 7416800"/>
              <a:gd name="connsiteX1" fmla="*/ 980036 w 5880100"/>
              <a:gd name="connsiteY1" fmla="*/ 0 h 7416800"/>
              <a:gd name="connsiteX2" fmla="*/ 4900064 w 5880100"/>
              <a:gd name="connsiteY2" fmla="*/ 0 h 7416800"/>
              <a:gd name="connsiteX3" fmla="*/ 5740400 w 5880100"/>
              <a:gd name="connsiteY3" fmla="*/ 1234036 h 7416800"/>
              <a:gd name="connsiteX4" fmla="*/ 5880100 w 5880100"/>
              <a:gd name="connsiteY4" fmla="*/ 6449464 h 7416800"/>
              <a:gd name="connsiteX5" fmla="*/ 5242964 w 5880100"/>
              <a:gd name="connsiteY5" fmla="*/ 7353300 h 7416800"/>
              <a:gd name="connsiteX6" fmla="*/ 548236 w 5880100"/>
              <a:gd name="connsiteY6" fmla="*/ 7416800 h 7416800"/>
              <a:gd name="connsiteX7" fmla="*/ 152400 w 5880100"/>
              <a:gd name="connsiteY7" fmla="*/ 5344564 h 7416800"/>
              <a:gd name="connsiteX8" fmla="*/ 0 w 5880100"/>
              <a:gd name="connsiteY8" fmla="*/ 980036 h 7416800"/>
              <a:gd name="connsiteX0" fmla="*/ 0 w 5880100"/>
              <a:gd name="connsiteY0" fmla="*/ 980036 h 7416800"/>
              <a:gd name="connsiteX1" fmla="*/ 980036 w 5880100"/>
              <a:gd name="connsiteY1" fmla="*/ 0 h 7416800"/>
              <a:gd name="connsiteX2" fmla="*/ 4900064 w 5880100"/>
              <a:gd name="connsiteY2" fmla="*/ 0 h 7416800"/>
              <a:gd name="connsiteX3" fmla="*/ 5740400 w 5880100"/>
              <a:gd name="connsiteY3" fmla="*/ 1234036 h 7416800"/>
              <a:gd name="connsiteX4" fmla="*/ 5880100 w 5880100"/>
              <a:gd name="connsiteY4" fmla="*/ 6449464 h 7416800"/>
              <a:gd name="connsiteX5" fmla="*/ 5242964 w 5880100"/>
              <a:gd name="connsiteY5" fmla="*/ 7353300 h 7416800"/>
              <a:gd name="connsiteX6" fmla="*/ 3073400 w 5880100"/>
              <a:gd name="connsiteY6" fmla="*/ 7162800 h 7416800"/>
              <a:gd name="connsiteX7" fmla="*/ 548236 w 5880100"/>
              <a:gd name="connsiteY7" fmla="*/ 7416800 h 7416800"/>
              <a:gd name="connsiteX8" fmla="*/ 152400 w 5880100"/>
              <a:gd name="connsiteY8" fmla="*/ 5344564 h 7416800"/>
              <a:gd name="connsiteX9" fmla="*/ 0 w 5880100"/>
              <a:gd name="connsiteY9" fmla="*/ 980036 h 7416800"/>
              <a:gd name="connsiteX0" fmla="*/ 0 w 5880100"/>
              <a:gd name="connsiteY0" fmla="*/ 980036 h 7416800"/>
              <a:gd name="connsiteX1" fmla="*/ 980036 w 5880100"/>
              <a:gd name="connsiteY1" fmla="*/ 0 h 7416800"/>
              <a:gd name="connsiteX2" fmla="*/ 4900064 w 5880100"/>
              <a:gd name="connsiteY2" fmla="*/ 0 h 7416800"/>
              <a:gd name="connsiteX3" fmla="*/ 5740400 w 5880100"/>
              <a:gd name="connsiteY3" fmla="*/ 1234036 h 7416800"/>
              <a:gd name="connsiteX4" fmla="*/ 5880100 w 5880100"/>
              <a:gd name="connsiteY4" fmla="*/ 6449464 h 7416800"/>
              <a:gd name="connsiteX5" fmla="*/ 5242964 w 5880100"/>
              <a:gd name="connsiteY5" fmla="*/ 7353300 h 7416800"/>
              <a:gd name="connsiteX6" fmla="*/ 3073400 w 5880100"/>
              <a:gd name="connsiteY6" fmla="*/ 7162800 h 7416800"/>
              <a:gd name="connsiteX7" fmla="*/ 548236 w 5880100"/>
              <a:gd name="connsiteY7" fmla="*/ 7416800 h 7416800"/>
              <a:gd name="connsiteX8" fmla="*/ 152400 w 5880100"/>
              <a:gd name="connsiteY8" fmla="*/ 5344564 h 7416800"/>
              <a:gd name="connsiteX9" fmla="*/ 0 w 5880100"/>
              <a:gd name="connsiteY9" fmla="*/ 980036 h 7416800"/>
              <a:gd name="connsiteX0" fmla="*/ 0 w 5880100"/>
              <a:gd name="connsiteY0" fmla="*/ 980036 h 7416800"/>
              <a:gd name="connsiteX1" fmla="*/ 980036 w 5880100"/>
              <a:gd name="connsiteY1" fmla="*/ 0 h 7416800"/>
              <a:gd name="connsiteX2" fmla="*/ 4900064 w 5880100"/>
              <a:gd name="connsiteY2" fmla="*/ 0 h 7416800"/>
              <a:gd name="connsiteX3" fmla="*/ 5740400 w 5880100"/>
              <a:gd name="connsiteY3" fmla="*/ 1234036 h 7416800"/>
              <a:gd name="connsiteX4" fmla="*/ 5880100 w 5880100"/>
              <a:gd name="connsiteY4" fmla="*/ 6449464 h 7416800"/>
              <a:gd name="connsiteX5" fmla="*/ 5242964 w 5880100"/>
              <a:gd name="connsiteY5" fmla="*/ 7353300 h 7416800"/>
              <a:gd name="connsiteX6" fmla="*/ 3073400 w 5880100"/>
              <a:gd name="connsiteY6" fmla="*/ 7162800 h 7416800"/>
              <a:gd name="connsiteX7" fmla="*/ 548236 w 5880100"/>
              <a:gd name="connsiteY7" fmla="*/ 7416800 h 7416800"/>
              <a:gd name="connsiteX8" fmla="*/ 152400 w 5880100"/>
              <a:gd name="connsiteY8" fmla="*/ 5344564 h 7416800"/>
              <a:gd name="connsiteX9" fmla="*/ 0 w 5880100"/>
              <a:gd name="connsiteY9" fmla="*/ 980036 h 7416800"/>
              <a:gd name="connsiteX0" fmla="*/ 0 w 5880100"/>
              <a:gd name="connsiteY0" fmla="*/ 980036 h 7478888"/>
              <a:gd name="connsiteX1" fmla="*/ 980036 w 5880100"/>
              <a:gd name="connsiteY1" fmla="*/ 0 h 7478888"/>
              <a:gd name="connsiteX2" fmla="*/ 4900064 w 5880100"/>
              <a:gd name="connsiteY2" fmla="*/ 0 h 7478888"/>
              <a:gd name="connsiteX3" fmla="*/ 5740400 w 5880100"/>
              <a:gd name="connsiteY3" fmla="*/ 1234036 h 7478888"/>
              <a:gd name="connsiteX4" fmla="*/ 5880100 w 5880100"/>
              <a:gd name="connsiteY4" fmla="*/ 6449464 h 7478888"/>
              <a:gd name="connsiteX5" fmla="*/ 5242964 w 5880100"/>
              <a:gd name="connsiteY5" fmla="*/ 7353300 h 7478888"/>
              <a:gd name="connsiteX6" fmla="*/ 3073400 w 5880100"/>
              <a:gd name="connsiteY6" fmla="*/ 7353300 h 7478888"/>
              <a:gd name="connsiteX7" fmla="*/ 548236 w 5880100"/>
              <a:gd name="connsiteY7" fmla="*/ 7416800 h 7478888"/>
              <a:gd name="connsiteX8" fmla="*/ 152400 w 5880100"/>
              <a:gd name="connsiteY8" fmla="*/ 5344564 h 7478888"/>
              <a:gd name="connsiteX9" fmla="*/ 0 w 5880100"/>
              <a:gd name="connsiteY9" fmla="*/ 980036 h 7478888"/>
              <a:gd name="connsiteX0" fmla="*/ 0 w 5880100"/>
              <a:gd name="connsiteY0" fmla="*/ 980036 h 7456889"/>
              <a:gd name="connsiteX1" fmla="*/ 980036 w 5880100"/>
              <a:gd name="connsiteY1" fmla="*/ 0 h 7456889"/>
              <a:gd name="connsiteX2" fmla="*/ 4900064 w 5880100"/>
              <a:gd name="connsiteY2" fmla="*/ 0 h 7456889"/>
              <a:gd name="connsiteX3" fmla="*/ 5740400 w 5880100"/>
              <a:gd name="connsiteY3" fmla="*/ 1234036 h 7456889"/>
              <a:gd name="connsiteX4" fmla="*/ 5880100 w 5880100"/>
              <a:gd name="connsiteY4" fmla="*/ 6449464 h 7456889"/>
              <a:gd name="connsiteX5" fmla="*/ 5242964 w 5880100"/>
              <a:gd name="connsiteY5" fmla="*/ 7353300 h 7456889"/>
              <a:gd name="connsiteX6" fmla="*/ 3073400 w 5880100"/>
              <a:gd name="connsiteY6" fmla="*/ 7353300 h 7456889"/>
              <a:gd name="connsiteX7" fmla="*/ 548236 w 5880100"/>
              <a:gd name="connsiteY7" fmla="*/ 7416800 h 7456889"/>
              <a:gd name="connsiteX8" fmla="*/ 152400 w 5880100"/>
              <a:gd name="connsiteY8" fmla="*/ 5344564 h 7456889"/>
              <a:gd name="connsiteX9" fmla="*/ 0 w 5880100"/>
              <a:gd name="connsiteY9" fmla="*/ 980036 h 7456889"/>
              <a:gd name="connsiteX0" fmla="*/ 0 w 5880100"/>
              <a:gd name="connsiteY0" fmla="*/ 980036 h 7456311"/>
              <a:gd name="connsiteX1" fmla="*/ 980036 w 5880100"/>
              <a:gd name="connsiteY1" fmla="*/ 0 h 7456311"/>
              <a:gd name="connsiteX2" fmla="*/ 4900064 w 5880100"/>
              <a:gd name="connsiteY2" fmla="*/ 0 h 7456311"/>
              <a:gd name="connsiteX3" fmla="*/ 5740400 w 5880100"/>
              <a:gd name="connsiteY3" fmla="*/ 1234036 h 7456311"/>
              <a:gd name="connsiteX4" fmla="*/ 5880100 w 5880100"/>
              <a:gd name="connsiteY4" fmla="*/ 6449464 h 7456311"/>
              <a:gd name="connsiteX5" fmla="*/ 5242964 w 5880100"/>
              <a:gd name="connsiteY5" fmla="*/ 7353300 h 7456311"/>
              <a:gd name="connsiteX6" fmla="*/ 3073400 w 5880100"/>
              <a:gd name="connsiteY6" fmla="*/ 7353300 h 7456311"/>
              <a:gd name="connsiteX7" fmla="*/ 548236 w 5880100"/>
              <a:gd name="connsiteY7" fmla="*/ 7416800 h 7456311"/>
              <a:gd name="connsiteX8" fmla="*/ 152400 w 5880100"/>
              <a:gd name="connsiteY8" fmla="*/ 5344564 h 7456311"/>
              <a:gd name="connsiteX9" fmla="*/ 0 w 5880100"/>
              <a:gd name="connsiteY9" fmla="*/ 980036 h 7456311"/>
              <a:gd name="connsiteX0" fmla="*/ 0 w 5880100"/>
              <a:gd name="connsiteY0" fmla="*/ 980036 h 7456311"/>
              <a:gd name="connsiteX1" fmla="*/ 980036 w 5880100"/>
              <a:gd name="connsiteY1" fmla="*/ 203200 h 7456311"/>
              <a:gd name="connsiteX2" fmla="*/ 4900064 w 5880100"/>
              <a:gd name="connsiteY2" fmla="*/ 0 h 7456311"/>
              <a:gd name="connsiteX3" fmla="*/ 5740400 w 5880100"/>
              <a:gd name="connsiteY3" fmla="*/ 1234036 h 7456311"/>
              <a:gd name="connsiteX4" fmla="*/ 5880100 w 5880100"/>
              <a:gd name="connsiteY4" fmla="*/ 6449464 h 7456311"/>
              <a:gd name="connsiteX5" fmla="*/ 5242964 w 5880100"/>
              <a:gd name="connsiteY5" fmla="*/ 7353300 h 7456311"/>
              <a:gd name="connsiteX6" fmla="*/ 3073400 w 5880100"/>
              <a:gd name="connsiteY6" fmla="*/ 7353300 h 7456311"/>
              <a:gd name="connsiteX7" fmla="*/ 548236 w 5880100"/>
              <a:gd name="connsiteY7" fmla="*/ 7416800 h 7456311"/>
              <a:gd name="connsiteX8" fmla="*/ 152400 w 5880100"/>
              <a:gd name="connsiteY8" fmla="*/ 5344564 h 7456311"/>
              <a:gd name="connsiteX9" fmla="*/ 0 w 5880100"/>
              <a:gd name="connsiteY9" fmla="*/ 980036 h 7456311"/>
              <a:gd name="connsiteX0" fmla="*/ 0 w 5880100"/>
              <a:gd name="connsiteY0" fmla="*/ 980036 h 7456311"/>
              <a:gd name="connsiteX1" fmla="*/ 980036 w 5880100"/>
              <a:gd name="connsiteY1" fmla="*/ 203200 h 7456311"/>
              <a:gd name="connsiteX2" fmla="*/ 4900064 w 5880100"/>
              <a:gd name="connsiteY2" fmla="*/ 0 h 7456311"/>
              <a:gd name="connsiteX3" fmla="*/ 5740400 w 5880100"/>
              <a:gd name="connsiteY3" fmla="*/ 1234036 h 7456311"/>
              <a:gd name="connsiteX4" fmla="*/ 5880100 w 5880100"/>
              <a:gd name="connsiteY4" fmla="*/ 6449464 h 7456311"/>
              <a:gd name="connsiteX5" fmla="*/ 5242964 w 5880100"/>
              <a:gd name="connsiteY5" fmla="*/ 7353300 h 7456311"/>
              <a:gd name="connsiteX6" fmla="*/ 3073400 w 5880100"/>
              <a:gd name="connsiteY6" fmla="*/ 7353300 h 7456311"/>
              <a:gd name="connsiteX7" fmla="*/ 548236 w 5880100"/>
              <a:gd name="connsiteY7" fmla="*/ 7416800 h 7456311"/>
              <a:gd name="connsiteX8" fmla="*/ 152400 w 5880100"/>
              <a:gd name="connsiteY8" fmla="*/ 5344564 h 7456311"/>
              <a:gd name="connsiteX9" fmla="*/ 0 w 5880100"/>
              <a:gd name="connsiteY9" fmla="*/ 980036 h 7456311"/>
              <a:gd name="connsiteX0" fmla="*/ 0 w 5880100"/>
              <a:gd name="connsiteY0" fmla="*/ 916536 h 7392811"/>
              <a:gd name="connsiteX1" fmla="*/ 980036 w 5880100"/>
              <a:gd name="connsiteY1" fmla="*/ 139700 h 7392811"/>
              <a:gd name="connsiteX2" fmla="*/ 4798464 w 5880100"/>
              <a:gd name="connsiteY2" fmla="*/ 0 h 7392811"/>
              <a:gd name="connsiteX3" fmla="*/ 5740400 w 5880100"/>
              <a:gd name="connsiteY3" fmla="*/ 1170536 h 7392811"/>
              <a:gd name="connsiteX4" fmla="*/ 5880100 w 5880100"/>
              <a:gd name="connsiteY4" fmla="*/ 6385964 h 7392811"/>
              <a:gd name="connsiteX5" fmla="*/ 5242964 w 5880100"/>
              <a:gd name="connsiteY5" fmla="*/ 7289800 h 7392811"/>
              <a:gd name="connsiteX6" fmla="*/ 3073400 w 5880100"/>
              <a:gd name="connsiteY6" fmla="*/ 7289800 h 7392811"/>
              <a:gd name="connsiteX7" fmla="*/ 548236 w 5880100"/>
              <a:gd name="connsiteY7" fmla="*/ 7353300 h 7392811"/>
              <a:gd name="connsiteX8" fmla="*/ 152400 w 5880100"/>
              <a:gd name="connsiteY8" fmla="*/ 5281064 h 7392811"/>
              <a:gd name="connsiteX9" fmla="*/ 0 w 5880100"/>
              <a:gd name="connsiteY9" fmla="*/ 916536 h 7392811"/>
              <a:gd name="connsiteX0" fmla="*/ 0 w 5880100"/>
              <a:gd name="connsiteY0" fmla="*/ 916536 h 7392811"/>
              <a:gd name="connsiteX1" fmla="*/ 980036 w 5880100"/>
              <a:gd name="connsiteY1" fmla="*/ 139700 h 7392811"/>
              <a:gd name="connsiteX2" fmla="*/ 4798464 w 5880100"/>
              <a:gd name="connsiteY2" fmla="*/ 0 h 7392811"/>
              <a:gd name="connsiteX3" fmla="*/ 5740400 w 5880100"/>
              <a:gd name="connsiteY3" fmla="*/ 1170536 h 7392811"/>
              <a:gd name="connsiteX4" fmla="*/ 5880100 w 5880100"/>
              <a:gd name="connsiteY4" fmla="*/ 6385964 h 7392811"/>
              <a:gd name="connsiteX5" fmla="*/ 5242964 w 5880100"/>
              <a:gd name="connsiteY5" fmla="*/ 7289800 h 7392811"/>
              <a:gd name="connsiteX6" fmla="*/ 3073400 w 5880100"/>
              <a:gd name="connsiteY6" fmla="*/ 7289800 h 7392811"/>
              <a:gd name="connsiteX7" fmla="*/ 548236 w 5880100"/>
              <a:gd name="connsiteY7" fmla="*/ 7353300 h 7392811"/>
              <a:gd name="connsiteX8" fmla="*/ 152400 w 5880100"/>
              <a:gd name="connsiteY8" fmla="*/ 5281064 h 7392811"/>
              <a:gd name="connsiteX9" fmla="*/ 0 w 5880100"/>
              <a:gd name="connsiteY9" fmla="*/ 916536 h 7392811"/>
              <a:gd name="connsiteX0" fmla="*/ 0 w 5880100"/>
              <a:gd name="connsiteY0" fmla="*/ 916736 h 7393011"/>
              <a:gd name="connsiteX1" fmla="*/ 980036 w 5880100"/>
              <a:gd name="connsiteY1" fmla="*/ 139900 h 7393011"/>
              <a:gd name="connsiteX2" fmla="*/ 4798464 w 5880100"/>
              <a:gd name="connsiteY2" fmla="*/ 200 h 7393011"/>
              <a:gd name="connsiteX3" fmla="*/ 5740400 w 5880100"/>
              <a:gd name="connsiteY3" fmla="*/ 1170736 h 7393011"/>
              <a:gd name="connsiteX4" fmla="*/ 5880100 w 5880100"/>
              <a:gd name="connsiteY4" fmla="*/ 6386164 h 7393011"/>
              <a:gd name="connsiteX5" fmla="*/ 5242964 w 5880100"/>
              <a:gd name="connsiteY5" fmla="*/ 7290000 h 7393011"/>
              <a:gd name="connsiteX6" fmla="*/ 3073400 w 5880100"/>
              <a:gd name="connsiteY6" fmla="*/ 7290000 h 7393011"/>
              <a:gd name="connsiteX7" fmla="*/ 548236 w 5880100"/>
              <a:gd name="connsiteY7" fmla="*/ 7353500 h 7393011"/>
              <a:gd name="connsiteX8" fmla="*/ 152400 w 5880100"/>
              <a:gd name="connsiteY8" fmla="*/ 5281264 h 7393011"/>
              <a:gd name="connsiteX9" fmla="*/ 0 w 5880100"/>
              <a:gd name="connsiteY9" fmla="*/ 916736 h 7393011"/>
              <a:gd name="connsiteX0" fmla="*/ 0 w 5880100"/>
              <a:gd name="connsiteY0" fmla="*/ 916736 h 7393011"/>
              <a:gd name="connsiteX1" fmla="*/ 980036 w 5880100"/>
              <a:gd name="connsiteY1" fmla="*/ 139900 h 7393011"/>
              <a:gd name="connsiteX2" fmla="*/ 4798464 w 5880100"/>
              <a:gd name="connsiteY2" fmla="*/ 200 h 7393011"/>
              <a:gd name="connsiteX3" fmla="*/ 5740400 w 5880100"/>
              <a:gd name="connsiteY3" fmla="*/ 1170736 h 7393011"/>
              <a:gd name="connsiteX4" fmla="*/ 5880100 w 5880100"/>
              <a:gd name="connsiteY4" fmla="*/ 6386164 h 7393011"/>
              <a:gd name="connsiteX5" fmla="*/ 5242964 w 5880100"/>
              <a:gd name="connsiteY5" fmla="*/ 7290000 h 7393011"/>
              <a:gd name="connsiteX6" fmla="*/ 3073400 w 5880100"/>
              <a:gd name="connsiteY6" fmla="*/ 7290000 h 7393011"/>
              <a:gd name="connsiteX7" fmla="*/ 548236 w 5880100"/>
              <a:gd name="connsiteY7" fmla="*/ 7353500 h 7393011"/>
              <a:gd name="connsiteX8" fmla="*/ 152400 w 5880100"/>
              <a:gd name="connsiteY8" fmla="*/ 5281264 h 7393011"/>
              <a:gd name="connsiteX9" fmla="*/ 0 w 5880100"/>
              <a:gd name="connsiteY9" fmla="*/ 916736 h 7393011"/>
              <a:gd name="connsiteX0" fmla="*/ 0 w 5880100"/>
              <a:gd name="connsiteY0" fmla="*/ 916736 h 7393011"/>
              <a:gd name="connsiteX1" fmla="*/ 980036 w 5880100"/>
              <a:gd name="connsiteY1" fmla="*/ 139900 h 7393011"/>
              <a:gd name="connsiteX2" fmla="*/ 4798464 w 5880100"/>
              <a:gd name="connsiteY2" fmla="*/ 200 h 7393011"/>
              <a:gd name="connsiteX3" fmla="*/ 5727700 w 5880100"/>
              <a:gd name="connsiteY3" fmla="*/ 1462836 h 7393011"/>
              <a:gd name="connsiteX4" fmla="*/ 5880100 w 5880100"/>
              <a:gd name="connsiteY4" fmla="*/ 6386164 h 7393011"/>
              <a:gd name="connsiteX5" fmla="*/ 5242964 w 5880100"/>
              <a:gd name="connsiteY5" fmla="*/ 7290000 h 7393011"/>
              <a:gd name="connsiteX6" fmla="*/ 3073400 w 5880100"/>
              <a:gd name="connsiteY6" fmla="*/ 7290000 h 7393011"/>
              <a:gd name="connsiteX7" fmla="*/ 548236 w 5880100"/>
              <a:gd name="connsiteY7" fmla="*/ 7353500 h 7393011"/>
              <a:gd name="connsiteX8" fmla="*/ 152400 w 5880100"/>
              <a:gd name="connsiteY8" fmla="*/ 5281264 h 7393011"/>
              <a:gd name="connsiteX9" fmla="*/ 0 w 5880100"/>
              <a:gd name="connsiteY9" fmla="*/ 916736 h 7393011"/>
              <a:gd name="connsiteX0" fmla="*/ 0 w 5880100"/>
              <a:gd name="connsiteY0" fmla="*/ 916736 h 7393011"/>
              <a:gd name="connsiteX1" fmla="*/ 980036 w 5880100"/>
              <a:gd name="connsiteY1" fmla="*/ 139900 h 7393011"/>
              <a:gd name="connsiteX2" fmla="*/ 4798464 w 5880100"/>
              <a:gd name="connsiteY2" fmla="*/ 200 h 7393011"/>
              <a:gd name="connsiteX3" fmla="*/ 5727700 w 5880100"/>
              <a:gd name="connsiteY3" fmla="*/ 1462836 h 7393011"/>
              <a:gd name="connsiteX4" fmla="*/ 5880100 w 5880100"/>
              <a:gd name="connsiteY4" fmla="*/ 6386164 h 7393011"/>
              <a:gd name="connsiteX5" fmla="*/ 5242964 w 5880100"/>
              <a:gd name="connsiteY5" fmla="*/ 7290000 h 7393011"/>
              <a:gd name="connsiteX6" fmla="*/ 3073400 w 5880100"/>
              <a:gd name="connsiteY6" fmla="*/ 7290000 h 7393011"/>
              <a:gd name="connsiteX7" fmla="*/ 548236 w 5880100"/>
              <a:gd name="connsiteY7" fmla="*/ 7353500 h 7393011"/>
              <a:gd name="connsiteX8" fmla="*/ 152400 w 5880100"/>
              <a:gd name="connsiteY8" fmla="*/ 5281264 h 7393011"/>
              <a:gd name="connsiteX9" fmla="*/ 0 w 5880100"/>
              <a:gd name="connsiteY9" fmla="*/ 916736 h 7393011"/>
              <a:gd name="connsiteX0" fmla="*/ 0 w 5881354"/>
              <a:gd name="connsiteY0" fmla="*/ 916736 h 7393011"/>
              <a:gd name="connsiteX1" fmla="*/ 980036 w 5881354"/>
              <a:gd name="connsiteY1" fmla="*/ 139900 h 7393011"/>
              <a:gd name="connsiteX2" fmla="*/ 4798464 w 5881354"/>
              <a:gd name="connsiteY2" fmla="*/ 200 h 7393011"/>
              <a:gd name="connsiteX3" fmla="*/ 5727700 w 5881354"/>
              <a:gd name="connsiteY3" fmla="*/ 1462836 h 7393011"/>
              <a:gd name="connsiteX4" fmla="*/ 5880100 w 5881354"/>
              <a:gd name="connsiteY4" fmla="*/ 6386164 h 7393011"/>
              <a:gd name="connsiteX5" fmla="*/ 5242964 w 5881354"/>
              <a:gd name="connsiteY5" fmla="*/ 7290000 h 7393011"/>
              <a:gd name="connsiteX6" fmla="*/ 3073400 w 5881354"/>
              <a:gd name="connsiteY6" fmla="*/ 7290000 h 7393011"/>
              <a:gd name="connsiteX7" fmla="*/ 548236 w 5881354"/>
              <a:gd name="connsiteY7" fmla="*/ 7353500 h 7393011"/>
              <a:gd name="connsiteX8" fmla="*/ 152400 w 5881354"/>
              <a:gd name="connsiteY8" fmla="*/ 5281264 h 7393011"/>
              <a:gd name="connsiteX9" fmla="*/ 0 w 5881354"/>
              <a:gd name="connsiteY9" fmla="*/ 916736 h 7393011"/>
              <a:gd name="connsiteX0" fmla="*/ 0 w 5881354"/>
              <a:gd name="connsiteY0" fmla="*/ 916736 h 7393011"/>
              <a:gd name="connsiteX1" fmla="*/ 980036 w 5881354"/>
              <a:gd name="connsiteY1" fmla="*/ 139900 h 7393011"/>
              <a:gd name="connsiteX2" fmla="*/ 4798464 w 5881354"/>
              <a:gd name="connsiteY2" fmla="*/ 200 h 7393011"/>
              <a:gd name="connsiteX3" fmla="*/ 5727700 w 5881354"/>
              <a:gd name="connsiteY3" fmla="*/ 1462836 h 7393011"/>
              <a:gd name="connsiteX4" fmla="*/ 5880100 w 5881354"/>
              <a:gd name="connsiteY4" fmla="*/ 6195664 h 7393011"/>
              <a:gd name="connsiteX5" fmla="*/ 5242964 w 5881354"/>
              <a:gd name="connsiteY5" fmla="*/ 7290000 h 7393011"/>
              <a:gd name="connsiteX6" fmla="*/ 3073400 w 5881354"/>
              <a:gd name="connsiteY6" fmla="*/ 7290000 h 7393011"/>
              <a:gd name="connsiteX7" fmla="*/ 548236 w 5881354"/>
              <a:gd name="connsiteY7" fmla="*/ 7353500 h 7393011"/>
              <a:gd name="connsiteX8" fmla="*/ 152400 w 5881354"/>
              <a:gd name="connsiteY8" fmla="*/ 5281264 h 7393011"/>
              <a:gd name="connsiteX9" fmla="*/ 0 w 5881354"/>
              <a:gd name="connsiteY9" fmla="*/ 916736 h 7393011"/>
              <a:gd name="connsiteX0" fmla="*/ 0 w 5880100"/>
              <a:gd name="connsiteY0" fmla="*/ 916736 h 7393011"/>
              <a:gd name="connsiteX1" fmla="*/ 980036 w 5880100"/>
              <a:gd name="connsiteY1" fmla="*/ 139900 h 7393011"/>
              <a:gd name="connsiteX2" fmla="*/ 4798464 w 5880100"/>
              <a:gd name="connsiteY2" fmla="*/ 200 h 7393011"/>
              <a:gd name="connsiteX3" fmla="*/ 5727700 w 5880100"/>
              <a:gd name="connsiteY3" fmla="*/ 1462836 h 7393011"/>
              <a:gd name="connsiteX4" fmla="*/ 5880100 w 5880100"/>
              <a:gd name="connsiteY4" fmla="*/ 6195664 h 7393011"/>
              <a:gd name="connsiteX5" fmla="*/ 5242964 w 5880100"/>
              <a:gd name="connsiteY5" fmla="*/ 7290000 h 7393011"/>
              <a:gd name="connsiteX6" fmla="*/ 3073400 w 5880100"/>
              <a:gd name="connsiteY6" fmla="*/ 7290000 h 7393011"/>
              <a:gd name="connsiteX7" fmla="*/ 548236 w 5880100"/>
              <a:gd name="connsiteY7" fmla="*/ 7353500 h 7393011"/>
              <a:gd name="connsiteX8" fmla="*/ 152400 w 5880100"/>
              <a:gd name="connsiteY8" fmla="*/ 5281264 h 7393011"/>
              <a:gd name="connsiteX9" fmla="*/ 0 w 5880100"/>
              <a:gd name="connsiteY9" fmla="*/ 916736 h 7393011"/>
              <a:gd name="connsiteX0" fmla="*/ 27107 w 5907207"/>
              <a:gd name="connsiteY0" fmla="*/ 916736 h 7393011"/>
              <a:gd name="connsiteX1" fmla="*/ 1007143 w 5907207"/>
              <a:gd name="connsiteY1" fmla="*/ 139900 h 7393011"/>
              <a:gd name="connsiteX2" fmla="*/ 4825571 w 5907207"/>
              <a:gd name="connsiteY2" fmla="*/ 200 h 7393011"/>
              <a:gd name="connsiteX3" fmla="*/ 5754807 w 5907207"/>
              <a:gd name="connsiteY3" fmla="*/ 1462836 h 7393011"/>
              <a:gd name="connsiteX4" fmla="*/ 5907207 w 5907207"/>
              <a:gd name="connsiteY4" fmla="*/ 6195664 h 7393011"/>
              <a:gd name="connsiteX5" fmla="*/ 5270071 w 5907207"/>
              <a:gd name="connsiteY5" fmla="*/ 7290000 h 7393011"/>
              <a:gd name="connsiteX6" fmla="*/ 3100507 w 5907207"/>
              <a:gd name="connsiteY6" fmla="*/ 7290000 h 7393011"/>
              <a:gd name="connsiteX7" fmla="*/ 575343 w 5907207"/>
              <a:gd name="connsiteY7" fmla="*/ 7353500 h 7393011"/>
              <a:gd name="connsiteX8" fmla="*/ 27107 w 5907207"/>
              <a:gd name="connsiteY8" fmla="*/ 5001864 h 7393011"/>
              <a:gd name="connsiteX9" fmla="*/ 27107 w 5907207"/>
              <a:gd name="connsiteY9" fmla="*/ 916736 h 7393011"/>
              <a:gd name="connsiteX0" fmla="*/ 0 w 5880100"/>
              <a:gd name="connsiteY0" fmla="*/ 916736 h 7393011"/>
              <a:gd name="connsiteX1" fmla="*/ 980036 w 5880100"/>
              <a:gd name="connsiteY1" fmla="*/ 139900 h 7393011"/>
              <a:gd name="connsiteX2" fmla="*/ 4798464 w 5880100"/>
              <a:gd name="connsiteY2" fmla="*/ 200 h 7393011"/>
              <a:gd name="connsiteX3" fmla="*/ 5727700 w 5880100"/>
              <a:gd name="connsiteY3" fmla="*/ 1462836 h 7393011"/>
              <a:gd name="connsiteX4" fmla="*/ 5880100 w 5880100"/>
              <a:gd name="connsiteY4" fmla="*/ 6195664 h 7393011"/>
              <a:gd name="connsiteX5" fmla="*/ 5242964 w 5880100"/>
              <a:gd name="connsiteY5" fmla="*/ 7290000 h 7393011"/>
              <a:gd name="connsiteX6" fmla="*/ 3073400 w 5880100"/>
              <a:gd name="connsiteY6" fmla="*/ 7290000 h 7393011"/>
              <a:gd name="connsiteX7" fmla="*/ 548236 w 5880100"/>
              <a:gd name="connsiteY7" fmla="*/ 7353500 h 7393011"/>
              <a:gd name="connsiteX8" fmla="*/ 0 w 5880100"/>
              <a:gd name="connsiteY8" fmla="*/ 5001864 h 7393011"/>
              <a:gd name="connsiteX9" fmla="*/ 0 w 5880100"/>
              <a:gd name="connsiteY9" fmla="*/ 916736 h 7393011"/>
              <a:gd name="connsiteX0" fmla="*/ 0 w 5880100"/>
              <a:gd name="connsiteY0" fmla="*/ 916736 h 7393011"/>
              <a:gd name="connsiteX1" fmla="*/ 980036 w 5880100"/>
              <a:gd name="connsiteY1" fmla="*/ 139900 h 7393011"/>
              <a:gd name="connsiteX2" fmla="*/ 4798464 w 5880100"/>
              <a:gd name="connsiteY2" fmla="*/ 200 h 7393011"/>
              <a:gd name="connsiteX3" fmla="*/ 5727700 w 5880100"/>
              <a:gd name="connsiteY3" fmla="*/ 1462836 h 7393011"/>
              <a:gd name="connsiteX4" fmla="*/ 5880100 w 5880100"/>
              <a:gd name="connsiteY4" fmla="*/ 6195664 h 7393011"/>
              <a:gd name="connsiteX5" fmla="*/ 5242964 w 5880100"/>
              <a:gd name="connsiteY5" fmla="*/ 7290000 h 7393011"/>
              <a:gd name="connsiteX6" fmla="*/ 3073400 w 5880100"/>
              <a:gd name="connsiteY6" fmla="*/ 7290000 h 7393011"/>
              <a:gd name="connsiteX7" fmla="*/ 548236 w 5880100"/>
              <a:gd name="connsiteY7" fmla="*/ 7353500 h 7393011"/>
              <a:gd name="connsiteX8" fmla="*/ 215900 w 5880100"/>
              <a:gd name="connsiteY8" fmla="*/ 4925664 h 7393011"/>
              <a:gd name="connsiteX9" fmla="*/ 0 w 5880100"/>
              <a:gd name="connsiteY9" fmla="*/ 916736 h 7393011"/>
              <a:gd name="connsiteX0" fmla="*/ 0 w 5880100"/>
              <a:gd name="connsiteY0" fmla="*/ 916736 h 7393011"/>
              <a:gd name="connsiteX1" fmla="*/ 980036 w 5880100"/>
              <a:gd name="connsiteY1" fmla="*/ 139900 h 7393011"/>
              <a:gd name="connsiteX2" fmla="*/ 4798464 w 5880100"/>
              <a:gd name="connsiteY2" fmla="*/ 200 h 7393011"/>
              <a:gd name="connsiteX3" fmla="*/ 5727700 w 5880100"/>
              <a:gd name="connsiteY3" fmla="*/ 1462836 h 7393011"/>
              <a:gd name="connsiteX4" fmla="*/ 5880100 w 5880100"/>
              <a:gd name="connsiteY4" fmla="*/ 6195664 h 7393011"/>
              <a:gd name="connsiteX5" fmla="*/ 5242964 w 5880100"/>
              <a:gd name="connsiteY5" fmla="*/ 7290000 h 7393011"/>
              <a:gd name="connsiteX6" fmla="*/ 3073400 w 5880100"/>
              <a:gd name="connsiteY6" fmla="*/ 7290000 h 7393011"/>
              <a:gd name="connsiteX7" fmla="*/ 548236 w 5880100"/>
              <a:gd name="connsiteY7" fmla="*/ 7353500 h 7393011"/>
              <a:gd name="connsiteX8" fmla="*/ 215900 w 5880100"/>
              <a:gd name="connsiteY8" fmla="*/ 4925664 h 7393011"/>
              <a:gd name="connsiteX9" fmla="*/ 0 w 5880100"/>
              <a:gd name="connsiteY9" fmla="*/ 916736 h 7393011"/>
              <a:gd name="connsiteX0" fmla="*/ 0 w 5880100"/>
              <a:gd name="connsiteY0" fmla="*/ 916736 h 7393011"/>
              <a:gd name="connsiteX1" fmla="*/ 980036 w 5880100"/>
              <a:gd name="connsiteY1" fmla="*/ 139900 h 7393011"/>
              <a:gd name="connsiteX2" fmla="*/ 4798464 w 5880100"/>
              <a:gd name="connsiteY2" fmla="*/ 200 h 7393011"/>
              <a:gd name="connsiteX3" fmla="*/ 5727700 w 5880100"/>
              <a:gd name="connsiteY3" fmla="*/ 1462836 h 7393011"/>
              <a:gd name="connsiteX4" fmla="*/ 5880100 w 5880100"/>
              <a:gd name="connsiteY4" fmla="*/ 6195664 h 7393011"/>
              <a:gd name="connsiteX5" fmla="*/ 5242964 w 5880100"/>
              <a:gd name="connsiteY5" fmla="*/ 7290000 h 7393011"/>
              <a:gd name="connsiteX6" fmla="*/ 3073400 w 5880100"/>
              <a:gd name="connsiteY6" fmla="*/ 7290000 h 7393011"/>
              <a:gd name="connsiteX7" fmla="*/ 548236 w 5880100"/>
              <a:gd name="connsiteY7" fmla="*/ 7353500 h 7393011"/>
              <a:gd name="connsiteX8" fmla="*/ 215900 w 5880100"/>
              <a:gd name="connsiteY8" fmla="*/ 4925664 h 7393011"/>
              <a:gd name="connsiteX9" fmla="*/ 0 w 5880100"/>
              <a:gd name="connsiteY9" fmla="*/ 916736 h 7393011"/>
              <a:gd name="connsiteX0" fmla="*/ 0 w 5880100"/>
              <a:gd name="connsiteY0" fmla="*/ 916736 h 7393011"/>
              <a:gd name="connsiteX1" fmla="*/ 980036 w 5880100"/>
              <a:gd name="connsiteY1" fmla="*/ 139900 h 7393011"/>
              <a:gd name="connsiteX2" fmla="*/ 4798464 w 5880100"/>
              <a:gd name="connsiteY2" fmla="*/ 200 h 7393011"/>
              <a:gd name="connsiteX3" fmla="*/ 5727700 w 5880100"/>
              <a:gd name="connsiteY3" fmla="*/ 1462836 h 7393011"/>
              <a:gd name="connsiteX4" fmla="*/ 5880100 w 5880100"/>
              <a:gd name="connsiteY4" fmla="*/ 6195664 h 7393011"/>
              <a:gd name="connsiteX5" fmla="*/ 5242964 w 5880100"/>
              <a:gd name="connsiteY5" fmla="*/ 7290000 h 7393011"/>
              <a:gd name="connsiteX6" fmla="*/ 3073400 w 5880100"/>
              <a:gd name="connsiteY6" fmla="*/ 7290000 h 7393011"/>
              <a:gd name="connsiteX7" fmla="*/ 548236 w 5880100"/>
              <a:gd name="connsiteY7" fmla="*/ 7353500 h 7393011"/>
              <a:gd name="connsiteX8" fmla="*/ 215900 w 5880100"/>
              <a:gd name="connsiteY8" fmla="*/ 4925664 h 7393011"/>
              <a:gd name="connsiteX9" fmla="*/ 0 w 5880100"/>
              <a:gd name="connsiteY9" fmla="*/ 916736 h 7393011"/>
              <a:gd name="connsiteX0" fmla="*/ 0 w 5880100"/>
              <a:gd name="connsiteY0" fmla="*/ 916736 h 7393011"/>
              <a:gd name="connsiteX1" fmla="*/ 980036 w 5880100"/>
              <a:gd name="connsiteY1" fmla="*/ 139900 h 7393011"/>
              <a:gd name="connsiteX2" fmla="*/ 4798464 w 5880100"/>
              <a:gd name="connsiteY2" fmla="*/ 200 h 7393011"/>
              <a:gd name="connsiteX3" fmla="*/ 5727700 w 5880100"/>
              <a:gd name="connsiteY3" fmla="*/ 1462836 h 7393011"/>
              <a:gd name="connsiteX4" fmla="*/ 5880100 w 5880100"/>
              <a:gd name="connsiteY4" fmla="*/ 6195664 h 7393011"/>
              <a:gd name="connsiteX5" fmla="*/ 5242964 w 5880100"/>
              <a:gd name="connsiteY5" fmla="*/ 7290000 h 7393011"/>
              <a:gd name="connsiteX6" fmla="*/ 3073400 w 5880100"/>
              <a:gd name="connsiteY6" fmla="*/ 7290000 h 7393011"/>
              <a:gd name="connsiteX7" fmla="*/ 548236 w 5880100"/>
              <a:gd name="connsiteY7" fmla="*/ 7353500 h 7393011"/>
              <a:gd name="connsiteX8" fmla="*/ 215900 w 5880100"/>
              <a:gd name="connsiteY8" fmla="*/ 4925664 h 7393011"/>
              <a:gd name="connsiteX9" fmla="*/ 0 w 5880100"/>
              <a:gd name="connsiteY9" fmla="*/ 916736 h 7393011"/>
              <a:gd name="connsiteX0" fmla="*/ 0 w 5880100"/>
              <a:gd name="connsiteY0" fmla="*/ 916736 h 7469189"/>
              <a:gd name="connsiteX1" fmla="*/ 980036 w 5880100"/>
              <a:gd name="connsiteY1" fmla="*/ 139900 h 7469189"/>
              <a:gd name="connsiteX2" fmla="*/ 4798464 w 5880100"/>
              <a:gd name="connsiteY2" fmla="*/ 200 h 7469189"/>
              <a:gd name="connsiteX3" fmla="*/ 5727700 w 5880100"/>
              <a:gd name="connsiteY3" fmla="*/ 1462836 h 7469189"/>
              <a:gd name="connsiteX4" fmla="*/ 5880100 w 5880100"/>
              <a:gd name="connsiteY4" fmla="*/ 6195664 h 7469189"/>
              <a:gd name="connsiteX5" fmla="*/ 5242964 w 5880100"/>
              <a:gd name="connsiteY5" fmla="*/ 7290000 h 7469189"/>
              <a:gd name="connsiteX6" fmla="*/ 3096788 w 5880100"/>
              <a:gd name="connsiteY6" fmla="*/ 7386102 h 7469189"/>
              <a:gd name="connsiteX7" fmla="*/ 548236 w 5880100"/>
              <a:gd name="connsiteY7" fmla="*/ 7353500 h 7469189"/>
              <a:gd name="connsiteX8" fmla="*/ 215900 w 5880100"/>
              <a:gd name="connsiteY8" fmla="*/ 4925664 h 7469189"/>
              <a:gd name="connsiteX9" fmla="*/ 0 w 5880100"/>
              <a:gd name="connsiteY9" fmla="*/ 916736 h 7469189"/>
              <a:gd name="connsiteX0" fmla="*/ 0 w 5880100"/>
              <a:gd name="connsiteY0" fmla="*/ 916736 h 7439888"/>
              <a:gd name="connsiteX1" fmla="*/ 980036 w 5880100"/>
              <a:gd name="connsiteY1" fmla="*/ 139900 h 7439888"/>
              <a:gd name="connsiteX2" fmla="*/ 4798464 w 5880100"/>
              <a:gd name="connsiteY2" fmla="*/ 200 h 7439888"/>
              <a:gd name="connsiteX3" fmla="*/ 5727700 w 5880100"/>
              <a:gd name="connsiteY3" fmla="*/ 1462836 h 7439888"/>
              <a:gd name="connsiteX4" fmla="*/ 5880100 w 5880100"/>
              <a:gd name="connsiteY4" fmla="*/ 6195664 h 7439888"/>
              <a:gd name="connsiteX5" fmla="*/ 5242964 w 5880100"/>
              <a:gd name="connsiteY5" fmla="*/ 7290000 h 7439888"/>
              <a:gd name="connsiteX6" fmla="*/ 3096788 w 5880100"/>
              <a:gd name="connsiteY6" fmla="*/ 7386102 h 7439888"/>
              <a:gd name="connsiteX7" fmla="*/ 548236 w 5880100"/>
              <a:gd name="connsiteY7" fmla="*/ 7353500 h 7439888"/>
              <a:gd name="connsiteX8" fmla="*/ 215900 w 5880100"/>
              <a:gd name="connsiteY8" fmla="*/ 4925664 h 7439888"/>
              <a:gd name="connsiteX9" fmla="*/ 0 w 5880100"/>
              <a:gd name="connsiteY9" fmla="*/ 916736 h 7439888"/>
              <a:gd name="connsiteX0" fmla="*/ 0 w 5880100"/>
              <a:gd name="connsiteY0" fmla="*/ 916736 h 7414876"/>
              <a:gd name="connsiteX1" fmla="*/ 980036 w 5880100"/>
              <a:gd name="connsiteY1" fmla="*/ 139900 h 7414876"/>
              <a:gd name="connsiteX2" fmla="*/ 4798464 w 5880100"/>
              <a:gd name="connsiteY2" fmla="*/ 200 h 7414876"/>
              <a:gd name="connsiteX3" fmla="*/ 5727700 w 5880100"/>
              <a:gd name="connsiteY3" fmla="*/ 1462836 h 7414876"/>
              <a:gd name="connsiteX4" fmla="*/ 5880100 w 5880100"/>
              <a:gd name="connsiteY4" fmla="*/ 6195664 h 7414876"/>
              <a:gd name="connsiteX5" fmla="*/ 5242964 w 5880100"/>
              <a:gd name="connsiteY5" fmla="*/ 7290000 h 7414876"/>
              <a:gd name="connsiteX6" fmla="*/ 3096788 w 5880100"/>
              <a:gd name="connsiteY6" fmla="*/ 7386102 h 7414876"/>
              <a:gd name="connsiteX7" fmla="*/ 548236 w 5880100"/>
              <a:gd name="connsiteY7" fmla="*/ 7353500 h 7414876"/>
              <a:gd name="connsiteX8" fmla="*/ 215900 w 5880100"/>
              <a:gd name="connsiteY8" fmla="*/ 4925664 h 7414876"/>
              <a:gd name="connsiteX9" fmla="*/ 0 w 5880100"/>
              <a:gd name="connsiteY9" fmla="*/ 916736 h 7414876"/>
              <a:gd name="connsiteX0" fmla="*/ 0 w 5880100"/>
              <a:gd name="connsiteY0" fmla="*/ 916736 h 7404153"/>
              <a:gd name="connsiteX1" fmla="*/ 980036 w 5880100"/>
              <a:gd name="connsiteY1" fmla="*/ 139900 h 7404153"/>
              <a:gd name="connsiteX2" fmla="*/ 4798464 w 5880100"/>
              <a:gd name="connsiteY2" fmla="*/ 200 h 7404153"/>
              <a:gd name="connsiteX3" fmla="*/ 5727700 w 5880100"/>
              <a:gd name="connsiteY3" fmla="*/ 1462836 h 7404153"/>
              <a:gd name="connsiteX4" fmla="*/ 5880100 w 5880100"/>
              <a:gd name="connsiteY4" fmla="*/ 6195664 h 7404153"/>
              <a:gd name="connsiteX5" fmla="*/ 5242964 w 5880100"/>
              <a:gd name="connsiteY5" fmla="*/ 7290000 h 7404153"/>
              <a:gd name="connsiteX6" fmla="*/ 3026623 w 5880100"/>
              <a:gd name="connsiteY6" fmla="*/ 7374089 h 7404153"/>
              <a:gd name="connsiteX7" fmla="*/ 548236 w 5880100"/>
              <a:gd name="connsiteY7" fmla="*/ 7353500 h 7404153"/>
              <a:gd name="connsiteX8" fmla="*/ 215900 w 5880100"/>
              <a:gd name="connsiteY8" fmla="*/ 4925664 h 7404153"/>
              <a:gd name="connsiteX9" fmla="*/ 0 w 5880100"/>
              <a:gd name="connsiteY9" fmla="*/ 916736 h 7404153"/>
              <a:gd name="connsiteX0" fmla="*/ 0 w 5880100"/>
              <a:gd name="connsiteY0" fmla="*/ 916736 h 7404153"/>
              <a:gd name="connsiteX1" fmla="*/ 980036 w 5880100"/>
              <a:gd name="connsiteY1" fmla="*/ 139900 h 7404153"/>
              <a:gd name="connsiteX2" fmla="*/ 4798464 w 5880100"/>
              <a:gd name="connsiteY2" fmla="*/ 200 h 7404153"/>
              <a:gd name="connsiteX3" fmla="*/ 5727700 w 5880100"/>
              <a:gd name="connsiteY3" fmla="*/ 1462836 h 7404153"/>
              <a:gd name="connsiteX4" fmla="*/ 5880100 w 5880100"/>
              <a:gd name="connsiteY4" fmla="*/ 6195664 h 7404153"/>
              <a:gd name="connsiteX5" fmla="*/ 5242964 w 5880100"/>
              <a:gd name="connsiteY5" fmla="*/ 7290000 h 7404153"/>
              <a:gd name="connsiteX6" fmla="*/ 3026623 w 5880100"/>
              <a:gd name="connsiteY6" fmla="*/ 7374089 h 7404153"/>
              <a:gd name="connsiteX7" fmla="*/ 548236 w 5880100"/>
              <a:gd name="connsiteY7" fmla="*/ 7353500 h 7404153"/>
              <a:gd name="connsiteX8" fmla="*/ 215900 w 5880100"/>
              <a:gd name="connsiteY8" fmla="*/ 4925664 h 7404153"/>
              <a:gd name="connsiteX9" fmla="*/ 0 w 5880100"/>
              <a:gd name="connsiteY9" fmla="*/ 916736 h 7404153"/>
              <a:gd name="connsiteX0" fmla="*/ 0 w 5880100"/>
              <a:gd name="connsiteY0" fmla="*/ 916736 h 7418648"/>
              <a:gd name="connsiteX1" fmla="*/ 980036 w 5880100"/>
              <a:gd name="connsiteY1" fmla="*/ 139900 h 7418648"/>
              <a:gd name="connsiteX2" fmla="*/ 4798464 w 5880100"/>
              <a:gd name="connsiteY2" fmla="*/ 200 h 7418648"/>
              <a:gd name="connsiteX3" fmla="*/ 5727700 w 5880100"/>
              <a:gd name="connsiteY3" fmla="*/ 1462836 h 7418648"/>
              <a:gd name="connsiteX4" fmla="*/ 5880100 w 5880100"/>
              <a:gd name="connsiteY4" fmla="*/ 6195664 h 7418648"/>
              <a:gd name="connsiteX5" fmla="*/ 5242964 w 5880100"/>
              <a:gd name="connsiteY5" fmla="*/ 7290000 h 7418648"/>
              <a:gd name="connsiteX6" fmla="*/ 3026623 w 5880100"/>
              <a:gd name="connsiteY6" fmla="*/ 7374089 h 7418648"/>
              <a:gd name="connsiteX7" fmla="*/ 548236 w 5880100"/>
              <a:gd name="connsiteY7" fmla="*/ 7353500 h 7418648"/>
              <a:gd name="connsiteX8" fmla="*/ 215900 w 5880100"/>
              <a:gd name="connsiteY8" fmla="*/ 4925664 h 7418648"/>
              <a:gd name="connsiteX9" fmla="*/ 0 w 5880100"/>
              <a:gd name="connsiteY9" fmla="*/ 916736 h 7418648"/>
              <a:gd name="connsiteX0" fmla="*/ 0 w 5880100"/>
              <a:gd name="connsiteY0" fmla="*/ 916736 h 7418648"/>
              <a:gd name="connsiteX1" fmla="*/ 980036 w 5880100"/>
              <a:gd name="connsiteY1" fmla="*/ 139900 h 7418648"/>
              <a:gd name="connsiteX2" fmla="*/ 4798464 w 5880100"/>
              <a:gd name="connsiteY2" fmla="*/ 200 h 7418648"/>
              <a:gd name="connsiteX3" fmla="*/ 5727700 w 5880100"/>
              <a:gd name="connsiteY3" fmla="*/ 1462836 h 7418648"/>
              <a:gd name="connsiteX4" fmla="*/ 5880100 w 5880100"/>
              <a:gd name="connsiteY4" fmla="*/ 6195664 h 7418648"/>
              <a:gd name="connsiteX5" fmla="*/ 5242964 w 5880100"/>
              <a:gd name="connsiteY5" fmla="*/ 7290000 h 7418648"/>
              <a:gd name="connsiteX6" fmla="*/ 3026623 w 5880100"/>
              <a:gd name="connsiteY6" fmla="*/ 7374089 h 7418648"/>
              <a:gd name="connsiteX7" fmla="*/ 548236 w 5880100"/>
              <a:gd name="connsiteY7" fmla="*/ 7353500 h 7418648"/>
              <a:gd name="connsiteX8" fmla="*/ 215900 w 5880100"/>
              <a:gd name="connsiteY8" fmla="*/ 4925664 h 7418648"/>
              <a:gd name="connsiteX9" fmla="*/ 0 w 5880100"/>
              <a:gd name="connsiteY9" fmla="*/ 916736 h 7418648"/>
              <a:gd name="connsiteX0" fmla="*/ 0 w 5880100"/>
              <a:gd name="connsiteY0" fmla="*/ 916736 h 7418648"/>
              <a:gd name="connsiteX1" fmla="*/ 980036 w 5880100"/>
              <a:gd name="connsiteY1" fmla="*/ 139900 h 7418648"/>
              <a:gd name="connsiteX2" fmla="*/ 4798464 w 5880100"/>
              <a:gd name="connsiteY2" fmla="*/ 200 h 7418648"/>
              <a:gd name="connsiteX3" fmla="*/ 5727700 w 5880100"/>
              <a:gd name="connsiteY3" fmla="*/ 1462836 h 7418648"/>
              <a:gd name="connsiteX4" fmla="*/ 5880100 w 5880100"/>
              <a:gd name="connsiteY4" fmla="*/ 6195664 h 7418648"/>
              <a:gd name="connsiteX5" fmla="*/ 5242964 w 5880100"/>
              <a:gd name="connsiteY5" fmla="*/ 7290000 h 7418648"/>
              <a:gd name="connsiteX6" fmla="*/ 3026623 w 5880100"/>
              <a:gd name="connsiteY6" fmla="*/ 7374089 h 7418648"/>
              <a:gd name="connsiteX7" fmla="*/ 548236 w 5880100"/>
              <a:gd name="connsiteY7" fmla="*/ 7353500 h 7418648"/>
              <a:gd name="connsiteX8" fmla="*/ 215900 w 5880100"/>
              <a:gd name="connsiteY8" fmla="*/ 4925664 h 7418648"/>
              <a:gd name="connsiteX9" fmla="*/ 0 w 5880100"/>
              <a:gd name="connsiteY9" fmla="*/ 916736 h 7418648"/>
              <a:gd name="connsiteX0" fmla="*/ 0 w 5880100"/>
              <a:gd name="connsiteY0" fmla="*/ 974114 h 7476026"/>
              <a:gd name="connsiteX1" fmla="*/ 909871 w 5880100"/>
              <a:gd name="connsiteY1" fmla="*/ 80683 h 7476026"/>
              <a:gd name="connsiteX2" fmla="*/ 4798464 w 5880100"/>
              <a:gd name="connsiteY2" fmla="*/ 57578 h 7476026"/>
              <a:gd name="connsiteX3" fmla="*/ 5727700 w 5880100"/>
              <a:gd name="connsiteY3" fmla="*/ 1520214 h 7476026"/>
              <a:gd name="connsiteX4" fmla="*/ 5880100 w 5880100"/>
              <a:gd name="connsiteY4" fmla="*/ 6253042 h 7476026"/>
              <a:gd name="connsiteX5" fmla="*/ 5242964 w 5880100"/>
              <a:gd name="connsiteY5" fmla="*/ 7347378 h 7476026"/>
              <a:gd name="connsiteX6" fmla="*/ 3026623 w 5880100"/>
              <a:gd name="connsiteY6" fmla="*/ 7431467 h 7476026"/>
              <a:gd name="connsiteX7" fmla="*/ 548236 w 5880100"/>
              <a:gd name="connsiteY7" fmla="*/ 7410878 h 7476026"/>
              <a:gd name="connsiteX8" fmla="*/ 215900 w 5880100"/>
              <a:gd name="connsiteY8" fmla="*/ 4983042 h 7476026"/>
              <a:gd name="connsiteX9" fmla="*/ 0 w 5880100"/>
              <a:gd name="connsiteY9" fmla="*/ 974114 h 7476026"/>
              <a:gd name="connsiteX0" fmla="*/ 0 w 5880100"/>
              <a:gd name="connsiteY0" fmla="*/ 974114 h 7476026"/>
              <a:gd name="connsiteX1" fmla="*/ 909871 w 5880100"/>
              <a:gd name="connsiteY1" fmla="*/ 80683 h 7476026"/>
              <a:gd name="connsiteX2" fmla="*/ 4798464 w 5880100"/>
              <a:gd name="connsiteY2" fmla="*/ 57578 h 7476026"/>
              <a:gd name="connsiteX3" fmla="*/ 5727700 w 5880100"/>
              <a:gd name="connsiteY3" fmla="*/ 1520214 h 7476026"/>
              <a:gd name="connsiteX4" fmla="*/ 5880100 w 5880100"/>
              <a:gd name="connsiteY4" fmla="*/ 6253042 h 7476026"/>
              <a:gd name="connsiteX5" fmla="*/ 5242964 w 5880100"/>
              <a:gd name="connsiteY5" fmla="*/ 7347378 h 7476026"/>
              <a:gd name="connsiteX6" fmla="*/ 3026623 w 5880100"/>
              <a:gd name="connsiteY6" fmla="*/ 7431467 h 7476026"/>
              <a:gd name="connsiteX7" fmla="*/ 548236 w 5880100"/>
              <a:gd name="connsiteY7" fmla="*/ 7410878 h 7476026"/>
              <a:gd name="connsiteX8" fmla="*/ 215900 w 5880100"/>
              <a:gd name="connsiteY8" fmla="*/ 4983042 h 7476026"/>
              <a:gd name="connsiteX9" fmla="*/ 0 w 5880100"/>
              <a:gd name="connsiteY9" fmla="*/ 974114 h 7476026"/>
              <a:gd name="connsiteX0" fmla="*/ 0 w 5880100"/>
              <a:gd name="connsiteY0" fmla="*/ 974114 h 7476026"/>
              <a:gd name="connsiteX1" fmla="*/ 909871 w 5880100"/>
              <a:gd name="connsiteY1" fmla="*/ 80683 h 7476026"/>
              <a:gd name="connsiteX2" fmla="*/ 4798464 w 5880100"/>
              <a:gd name="connsiteY2" fmla="*/ 57578 h 7476026"/>
              <a:gd name="connsiteX3" fmla="*/ 5727700 w 5880100"/>
              <a:gd name="connsiteY3" fmla="*/ 1520214 h 7476026"/>
              <a:gd name="connsiteX4" fmla="*/ 5880100 w 5880100"/>
              <a:gd name="connsiteY4" fmla="*/ 6253042 h 7476026"/>
              <a:gd name="connsiteX5" fmla="*/ 5242964 w 5880100"/>
              <a:gd name="connsiteY5" fmla="*/ 7347378 h 7476026"/>
              <a:gd name="connsiteX6" fmla="*/ 3026623 w 5880100"/>
              <a:gd name="connsiteY6" fmla="*/ 7431467 h 7476026"/>
              <a:gd name="connsiteX7" fmla="*/ 548236 w 5880100"/>
              <a:gd name="connsiteY7" fmla="*/ 7410878 h 7476026"/>
              <a:gd name="connsiteX8" fmla="*/ 215900 w 5880100"/>
              <a:gd name="connsiteY8" fmla="*/ 4983042 h 7476026"/>
              <a:gd name="connsiteX9" fmla="*/ 0 w 5880100"/>
              <a:gd name="connsiteY9" fmla="*/ 974114 h 7476026"/>
              <a:gd name="connsiteX0" fmla="*/ 0 w 5880100"/>
              <a:gd name="connsiteY0" fmla="*/ 974114 h 7476026"/>
              <a:gd name="connsiteX1" fmla="*/ 909871 w 5880100"/>
              <a:gd name="connsiteY1" fmla="*/ 80683 h 7476026"/>
              <a:gd name="connsiteX2" fmla="*/ 4798464 w 5880100"/>
              <a:gd name="connsiteY2" fmla="*/ 57578 h 7476026"/>
              <a:gd name="connsiteX3" fmla="*/ 5727700 w 5880100"/>
              <a:gd name="connsiteY3" fmla="*/ 1520214 h 7476026"/>
              <a:gd name="connsiteX4" fmla="*/ 5880100 w 5880100"/>
              <a:gd name="connsiteY4" fmla="*/ 6253042 h 7476026"/>
              <a:gd name="connsiteX5" fmla="*/ 5242964 w 5880100"/>
              <a:gd name="connsiteY5" fmla="*/ 7347378 h 7476026"/>
              <a:gd name="connsiteX6" fmla="*/ 3026623 w 5880100"/>
              <a:gd name="connsiteY6" fmla="*/ 7431467 h 7476026"/>
              <a:gd name="connsiteX7" fmla="*/ 548236 w 5880100"/>
              <a:gd name="connsiteY7" fmla="*/ 7410878 h 7476026"/>
              <a:gd name="connsiteX8" fmla="*/ 134040 w 5880100"/>
              <a:gd name="connsiteY8" fmla="*/ 4924745 h 7476026"/>
              <a:gd name="connsiteX9" fmla="*/ 0 w 5880100"/>
              <a:gd name="connsiteY9" fmla="*/ 974114 h 7476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80100" h="7476026">
                <a:moveTo>
                  <a:pt x="0" y="974114"/>
                </a:moveTo>
                <a:cubicBezTo>
                  <a:pt x="0" y="432855"/>
                  <a:pt x="368612" y="80683"/>
                  <a:pt x="909871" y="80683"/>
                </a:cubicBezTo>
                <a:cubicBezTo>
                  <a:pt x="2292747" y="-88650"/>
                  <a:pt x="3352088" y="61811"/>
                  <a:pt x="4798464" y="57578"/>
                </a:cubicBezTo>
                <a:cubicBezTo>
                  <a:pt x="5454023" y="57578"/>
                  <a:pt x="5930900" y="902755"/>
                  <a:pt x="5727700" y="1520214"/>
                </a:cubicBezTo>
                <a:cubicBezTo>
                  <a:pt x="5905500" y="3330657"/>
                  <a:pt x="5626100" y="4506099"/>
                  <a:pt x="5880100" y="6253042"/>
                </a:cubicBezTo>
                <a:cubicBezTo>
                  <a:pt x="5880100" y="6794301"/>
                  <a:pt x="5784223" y="7347378"/>
                  <a:pt x="5242964" y="7347378"/>
                </a:cubicBezTo>
                <a:cubicBezTo>
                  <a:pt x="4672176" y="7364311"/>
                  <a:pt x="4022427" y="7552860"/>
                  <a:pt x="3026623" y="7431467"/>
                </a:cubicBezTo>
                <a:cubicBezTo>
                  <a:pt x="1822005" y="7572433"/>
                  <a:pt x="1389957" y="7326211"/>
                  <a:pt x="548236" y="7410878"/>
                </a:cubicBezTo>
                <a:cubicBezTo>
                  <a:pt x="6977" y="7410878"/>
                  <a:pt x="5403" y="5640897"/>
                  <a:pt x="134040" y="4924745"/>
                </a:cubicBezTo>
                <a:cubicBezTo>
                  <a:pt x="-63921" y="2737607"/>
                  <a:pt x="224367" y="2509390"/>
                  <a:pt x="0" y="97411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53" t="-329" r="24097" b="329"/>
          <a:stretch/>
        </p:blipFill>
        <p:spPr>
          <a:xfrm>
            <a:off x="3163260" y="-24702"/>
            <a:ext cx="4789045" cy="4789045"/>
          </a:xfrm>
          <a:prstGeom prst="ellipse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750510" y="2449015"/>
            <a:ext cx="2068591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20993" y="573921"/>
            <a:ext cx="370995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>
                <a:solidFill>
                  <a:srgbClr val="C092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１・２</a:t>
            </a:r>
            <a:r>
              <a:rPr kumimoji="1" lang="ja-JP" altLang="en-US" sz="4400" b="1" dirty="0">
                <a:solidFill>
                  <a:srgbClr val="C092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歳児</a:t>
            </a:r>
            <a:r>
              <a:rPr kumimoji="1" lang="ja-JP" altLang="en-US" sz="2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</a:t>
            </a:r>
            <a:endParaRPr kumimoji="1" lang="en-US" altLang="ja-JP" sz="24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4000" b="1" dirty="0">
                <a:solidFill>
                  <a:srgbClr val="C092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お子様</a:t>
            </a:r>
            <a:r>
              <a:rPr lang="ja-JP" altLang="en-US" sz="2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がいる</a:t>
            </a:r>
            <a:endParaRPr lang="en-US" altLang="ja-JP" sz="24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3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ママ・パパへ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7085" y="2601415"/>
            <a:ext cx="343771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600" b="1" dirty="0"/>
              <a:t>園を</a:t>
            </a:r>
            <a:endParaRPr kumimoji="1" lang="en-US" altLang="ja-JP" sz="9600" b="1" dirty="0"/>
          </a:p>
          <a:p>
            <a:pPr algn="ctr"/>
            <a:r>
              <a:rPr lang="ja-JP" altLang="en-US" sz="9600" b="1" dirty="0"/>
              <a:t>知る</a:t>
            </a:r>
            <a:endParaRPr kumimoji="1" lang="ja-JP" altLang="en-US" sz="9600" b="1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308139" y="5576128"/>
            <a:ext cx="3110540" cy="194194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900" b="1" dirty="0"/>
              <a:t>そろそろ幼稚園を探したいけど、何から手を付けていいかわからない</a:t>
            </a:r>
            <a:endParaRPr lang="en-US" altLang="ja-JP" sz="900" b="1" dirty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ja-JP" sz="900" b="1" dirty="0"/>
              <a:t>1</a:t>
            </a:r>
            <a:r>
              <a:rPr kumimoji="1" lang="ja-JP" altLang="en-US" sz="900" b="1" dirty="0"/>
              <a:t>人の時間は欲しいけど、子どもを預けることに抵抗がある</a:t>
            </a:r>
            <a:endParaRPr kumimoji="1" lang="en-US" altLang="ja-JP" sz="900" b="1" dirty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ja-JP" sz="900" b="1" dirty="0"/>
              <a:t>1</a:t>
            </a:r>
            <a:r>
              <a:rPr lang="ja-JP" altLang="en-US" sz="900" b="1" dirty="0"/>
              <a:t>回の見学・説明会だけでは園の事がわからない</a:t>
            </a:r>
            <a:endParaRPr lang="en-US" altLang="ja-JP" sz="900" b="1" dirty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ja-JP" altLang="en-US" sz="900" b="1" dirty="0"/>
              <a:t>実家が遠く、子育てについて相談できる</a:t>
            </a:r>
            <a:r>
              <a:rPr lang="ja-JP" altLang="en-US" sz="900" b="1" dirty="0"/>
              <a:t>相手が近くにいない</a:t>
            </a:r>
            <a:endParaRPr lang="en-US" altLang="ja-JP" sz="900" b="1" dirty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ja-JP" altLang="en-US" sz="900" b="1" dirty="0"/>
              <a:t>パートで働いているが、保育園に預けるほど働いておらず、預けることが出来ない</a:t>
            </a:r>
            <a:endParaRPr kumimoji="1" lang="en-US" altLang="ja-JP" sz="900" b="1" dirty="0"/>
          </a:p>
        </p:txBody>
      </p:sp>
      <p:sp>
        <p:nvSpPr>
          <p:cNvPr id="18" name="角丸四角形 17"/>
          <p:cNvSpPr/>
          <p:nvPr/>
        </p:nvSpPr>
        <p:spPr>
          <a:xfrm>
            <a:off x="3534799" y="5196203"/>
            <a:ext cx="2523281" cy="347850"/>
          </a:xfrm>
          <a:prstGeom prst="roundRect">
            <a:avLst>
              <a:gd name="adj" fmla="val 40999"/>
            </a:avLst>
          </a:prstGeom>
          <a:solidFill>
            <a:srgbClr val="C09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1200" b="1" dirty="0">
                <a:solidFill>
                  <a:prstClr val="white"/>
                </a:solidFill>
              </a:rPr>
              <a:t>こんなお</a:t>
            </a:r>
            <a:r>
              <a:rPr lang="ja-JP" altLang="en-US" b="1" dirty="0">
                <a:solidFill>
                  <a:prstClr val="white"/>
                </a:solidFill>
              </a:rPr>
              <a:t>悩み</a:t>
            </a:r>
            <a:r>
              <a:rPr lang="ja-JP" altLang="en-US" sz="1200" b="1" dirty="0">
                <a:solidFill>
                  <a:prstClr val="white"/>
                </a:solidFill>
              </a:rPr>
              <a:t>ありませんか？</a:t>
            </a:r>
            <a:endParaRPr lang="en-US" altLang="ja-JP" sz="1200" b="1" dirty="0">
              <a:solidFill>
                <a:prstClr val="white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85538" y="7689474"/>
            <a:ext cx="6148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/>
              <a:t>これらのお</a:t>
            </a:r>
            <a:r>
              <a:rPr kumimoji="1" lang="ja-JP" altLang="en-US" sz="2400" b="1" dirty="0">
                <a:solidFill>
                  <a:srgbClr val="C09200"/>
                </a:solidFill>
              </a:rPr>
              <a:t>悩み</a:t>
            </a:r>
            <a:r>
              <a:rPr kumimoji="1" lang="ja-JP" altLang="en-US" sz="1600" b="1" dirty="0"/>
              <a:t>を</a:t>
            </a:r>
            <a:r>
              <a:rPr kumimoji="1" lang="ja-JP" altLang="en-US" sz="2400" b="1" dirty="0">
                <a:solidFill>
                  <a:srgbClr val="C09200"/>
                </a:solidFill>
              </a:rPr>
              <a:t>解決</a:t>
            </a:r>
            <a:r>
              <a:rPr kumimoji="1" lang="ja-JP" altLang="en-US" sz="1600" b="1" dirty="0"/>
              <a:t>するため</a:t>
            </a:r>
            <a:r>
              <a:rPr lang="ja-JP" altLang="en-US" sz="1600" b="1" dirty="0"/>
              <a:t>の</a:t>
            </a:r>
            <a:r>
              <a:rPr lang="ja-JP" altLang="en-US" sz="2400" b="1" dirty="0">
                <a:solidFill>
                  <a:srgbClr val="C09200"/>
                </a:solidFill>
              </a:rPr>
              <a:t>説明会</a:t>
            </a:r>
            <a:r>
              <a:rPr lang="ja-JP" altLang="en-US" sz="1600" b="1" dirty="0"/>
              <a:t>の</a:t>
            </a:r>
            <a:r>
              <a:rPr lang="ja-JP" altLang="en-US" sz="2400" b="1" dirty="0">
                <a:solidFill>
                  <a:srgbClr val="C09200"/>
                </a:solidFill>
              </a:rPr>
              <a:t>ご案内</a:t>
            </a:r>
            <a:r>
              <a:rPr lang="ja-JP" altLang="en-US" sz="1600" b="1" dirty="0"/>
              <a:t>です</a:t>
            </a:r>
            <a:endParaRPr kumimoji="1" lang="ja-JP" altLang="en-US" sz="1600" b="1" dirty="0"/>
          </a:p>
        </p:txBody>
      </p:sp>
      <p:sp>
        <p:nvSpPr>
          <p:cNvPr id="22" name="角丸四角形 21"/>
          <p:cNvSpPr/>
          <p:nvPr/>
        </p:nvSpPr>
        <p:spPr>
          <a:xfrm>
            <a:off x="369398" y="-13397"/>
            <a:ext cx="3407226" cy="9203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rgbClr val="C092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2024</a:t>
            </a:r>
            <a:r>
              <a:rPr kumimoji="1" lang="ja-JP" altLang="en-US" sz="1100" b="1" dirty="0">
                <a:solidFill>
                  <a:srgbClr val="C092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年度</a:t>
            </a:r>
            <a:endParaRPr kumimoji="1" lang="en-US" altLang="ja-JP" sz="1100" b="1" dirty="0">
              <a:solidFill>
                <a:srgbClr val="C092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en-US" altLang="ja-JP" b="1" dirty="0">
                <a:solidFill>
                  <a:srgbClr val="C092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</a:t>
            </a:r>
            <a:r>
              <a:rPr lang="ja-JP" altLang="en-US" sz="1100" b="1" dirty="0">
                <a:solidFill>
                  <a:srgbClr val="C092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歳児親子教室  </a:t>
            </a:r>
            <a:r>
              <a:rPr kumimoji="1" lang="ja-JP" altLang="en-US" b="1" dirty="0">
                <a:solidFill>
                  <a:srgbClr val="C092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満</a:t>
            </a:r>
            <a:r>
              <a:rPr kumimoji="1" lang="en-US" altLang="ja-JP" b="1" dirty="0">
                <a:solidFill>
                  <a:srgbClr val="C092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r>
              <a:rPr kumimoji="1" lang="ja-JP" altLang="en-US" sz="1100" b="1" dirty="0">
                <a:solidFill>
                  <a:srgbClr val="C092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歳児クラス</a:t>
            </a:r>
            <a:r>
              <a:rPr lang="ja-JP" altLang="en-US" sz="1100" b="1" dirty="0">
                <a:solidFill>
                  <a:srgbClr val="C092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説明会のご案内</a:t>
            </a:r>
            <a:endParaRPr lang="en-US" altLang="ja-JP" sz="1100" b="1" dirty="0">
              <a:solidFill>
                <a:srgbClr val="C092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31034" y="9153999"/>
            <a:ext cx="3965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〒</a:t>
            </a:r>
            <a:r>
              <a:rPr lang="en-US" altLang="zh-TW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173-0036 </a:t>
            </a:r>
            <a:r>
              <a:rPr lang="zh-TW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東京都板橋区向原２丁目３１−３</a:t>
            </a:r>
            <a:endParaRPr lang="en-US" altLang="zh-TW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TEL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：</a:t>
            </a:r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03-3958-2266</a:t>
            </a:r>
            <a:endParaRPr kumimoji="1" lang="ja-JP" altLang="en-US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34" y="8305002"/>
            <a:ext cx="3203765" cy="848997"/>
          </a:xfrm>
          <a:prstGeom prst="rect">
            <a:avLst/>
          </a:prstGeom>
        </p:spPr>
      </p:pic>
      <p:sp>
        <p:nvSpPr>
          <p:cNvPr id="29" name="正方形/長方形 28"/>
          <p:cNvSpPr/>
          <p:nvPr/>
        </p:nvSpPr>
        <p:spPr>
          <a:xfrm>
            <a:off x="5178470" y="8597863"/>
            <a:ext cx="1150723" cy="10600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QR</a:t>
            </a:r>
            <a:r>
              <a:rPr lang="ja-JP" altLang="en-US" dirty="0"/>
              <a:t>コード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019229" y="8283595"/>
            <a:ext cx="14484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/>
              <a:t>お申込みフォーム</a:t>
            </a:r>
            <a:endParaRPr kumimoji="1" lang="ja-JP" altLang="en-US" sz="1200" b="1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534799" y="8283595"/>
            <a:ext cx="14484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/>
              <a:t>公式</a:t>
            </a:r>
            <a:r>
              <a:rPr kumimoji="1" lang="en-US" altLang="ja-JP" sz="1200" b="1" dirty="0" err="1"/>
              <a:t>instagram</a:t>
            </a:r>
            <a:endParaRPr kumimoji="1" lang="ja-JP" altLang="en-US" sz="1200" b="1" dirty="0"/>
          </a:p>
        </p:txBody>
      </p:sp>
      <p:pic>
        <p:nvPicPr>
          <p:cNvPr id="33" name="図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9606" y="8575638"/>
            <a:ext cx="1127113" cy="1156871"/>
          </a:xfrm>
          <a:prstGeom prst="rect">
            <a:avLst/>
          </a:prstGeom>
        </p:spPr>
      </p:pic>
      <p:sp>
        <p:nvSpPr>
          <p:cNvPr id="35" name="角丸四角形 34"/>
          <p:cNvSpPr/>
          <p:nvPr/>
        </p:nvSpPr>
        <p:spPr>
          <a:xfrm>
            <a:off x="1258274" y="5560261"/>
            <a:ext cx="1177129" cy="347850"/>
          </a:xfrm>
          <a:prstGeom prst="roundRect">
            <a:avLst>
              <a:gd name="adj" fmla="val 40999"/>
            </a:avLst>
          </a:prstGeom>
          <a:solidFill>
            <a:srgbClr val="C09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b="1" dirty="0">
                <a:solidFill>
                  <a:prstClr val="white"/>
                </a:solidFill>
              </a:rPr>
              <a:t>日時</a:t>
            </a:r>
            <a:endParaRPr lang="en-US" altLang="ja-JP" b="1" dirty="0">
              <a:solidFill>
                <a:prstClr val="white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85538" y="5894930"/>
            <a:ext cx="2954883" cy="1782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900"/>
              </a:lnSpc>
            </a:pPr>
            <a:r>
              <a:rPr kumimoji="1" lang="ja-JP" altLang="en-US" sz="1050" b="1" dirty="0"/>
              <a:t>日程：</a:t>
            </a:r>
            <a:r>
              <a:rPr kumimoji="1" lang="en-US" altLang="ja-JP" sz="3200" b="1" dirty="0">
                <a:solidFill>
                  <a:srgbClr val="C09200"/>
                </a:solidFill>
              </a:rPr>
              <a:t>12</a:t>
            </a:r>
            <a:r>
              <a:rPr kumimoji="1" lang="ja-JP" altLang="en-US" sz="1050" b="1" dirty="0"/>
              <a:t>月</a:t>
            </a:r>
            <a:r>
              <a:rPr kumimoji="1" lang="en-US" altLang="ja-JP" sz="3200" b="1" dirty="0">
                <a:solidFill>
                  <a:srgbClr val="C09200"/>
                </a:solidFill>
              </a:rPr>
              <a:t>6</a:t>
            </a:r>
            <a:r>
              <a:rPr kumimoji="1" lang="ja-JP" altLang="en-US" sz="1050" b="1" dirty="0"/>
              <a:t>日（水）</a:t>
            </a:r>
            <a:endParaRPr kumimoji="1" lang="en-US" altLang="ja-JP" sz="1050" b="1" dirty="0"/>
          </a:p>
          <a:p>
            <a:pPr>
              <a:lnSpc>
                <a:spcPts val="2900"/>
              </a:lnSpc>
            </a:pPr>
            <a:r>
              <a:rPr kumimoji="1" lang="ja-JP" altLang="en-US" sz="1050" b="1" dirty="0"/>
              <a:t>時間：</a:t>
            </a:r>
            <a:r>
              <a:rPr kumimoji="1" lang="en-US" altLang="ja-JP" sz="3200" b="1" dirty="0">
                <a:solidFill>
                  <a:srgbClr val="C09200"/>
                </a:solidFill>
              </a:rPr>
              <a:t>14</a:t>
            </a:r>
            <a:r>
              <a:rPr kumimoji="1" lang="ja-JP" altLang="en-US" sz="1050" b="1" dirty="0"/>
              <a:t>時</a:t>
            </a:r>
            <a:r>
              <a:rPr kumimoji="1" lang="en-US" altLang="ja-JP" sz="3200" b="1" dirty="0">
                <a:solidFill>
                  <a:srgbClr val="C09200"/>
                </a:solidFill>
              </a:rPr>
              <a:t>15</a:t>
            </a:r>
            <a:r>
              <a:rPr kumimoji="1" lang="ja-JP" altLang="en-US" sz="1050" b="1" dirty="0"/>
              <a:t>分～</a:t>
            </a:r>
            <a:r>
              <a:rPr kumimoji="1" lang="ja-JP" altLang="en-US" sz="700" b="1" dirty="0"/>
              <a:t>（</a:t>
            </a:r>
            <a:r>
              <a:rPr kumimoji="1" lang="en-US" altLang="ja-JP" sz="700" b="1" dirty="0"/>
              <a:t>14</a:t>
            </a:r>
            <a:r>
              <a:rPr kumimoji="1" lang="ja-JP" altLang="en-US" sz="700" b="1" dirty="0"/>
              <a:t>時～受付開始）</a:t>
            </a:r>
            <a:endParaRPr kumimoji="1" lang="en-US" altLang="ja-JP" sz="1050" b="1" dirty="0"/>
          </a:p>
          <a:p>
            <a:pPr>
              <a:lnSpc>
                <a:spcPct val="150000"/>
              </a:lnSpc>
            </a:pPr>
            <a:r>
              <a:rPr lang="ja-JP" altLang="en-US" sz="1050" b="1" dirty="0"/>
              <a:t>会場：むかいはら幼稚園ホール</a:t>
            </a:r>
            <a:endParaRPr lang="en-US" altLang="ja-JP" sz="1050" b="1" dirty="0"/>
          </a:p>
          <a:p>
            <a:pPr>
              <a:lnSpc>
                <a:spcPct val="150000"/>
              </a:lnSpc>
            </a:pPr>
            <a:r>
              <a:rPr lang="ja-JP" altLang="en-US" sz="1050" b="1" dirty="0"/>
              <a:t>申込：下記フォーム   </a:t>
            </a:r>
            <a:r>
              <a:rPr lang="en-US" altLang="ja-JP" sz="1050" b="1" dirty="0"/>
              <a:t>or    </a:t>
            </a:r>
            <a:r>
              <a:rPr lang="ja-JP" altLang="en-US" sz="1050" b="1" dirty="0"/>
              <a:t>電話 </a:t>
            </a:r>
            <a:r>
              <a:rPr lang="en-US" altLang="ja-JP" sz="1050" b="1" dirty="0"/>
              <a:t>03-3958-2266</a:t>
            </a:r>
            <a:endParaRPr kumimoji="1" lang="en-US" altLang="ja-JP" sz="1050" b="1" dirty="0"/>
          </a:p>
          <a:p>
            <a:pPr>
              <a:lnSpc>
                <a:spcPct val="150000"/>
              </a:lnSpc>
            </a:pPr>
            <a:r>
              <a:rPr kumimoji="1" lang="ja-JP" altLang="en-US" sz="1050" b="1" dirty="0"/>
              <a:t>持物：スリッパ（お子様：上履</a:t>
            </a:r>
            <a:r>
              <a:rPr kumimoji="1" lang="en-US" altLang="ja-JP" sz="1050" b="1" dirty="0"/>
              <a:t>or</a:t>
            </a:r>
            <a:r>
              <a:rPr kumimoji="1" lang="ja-JP" altLang="en-US" sz="1050" b="1" dirty="0"/>
              <a:t>外履きを</a:t>
            </a:r>
            <a:endParaRPr kumimoji="1" lang="en-US" altLang="ja-JP" sz="1050" b="1" dirty="0"/>
          </a:p>
          <a:p>
            <a:pPr>
              <a:lnSpc>
                <a:spcPct val="150000"/>
              </a:lnSpc>
            </a:pPr>
            <a:r>
              <a:rPr lang="ja-JP" altLang="en-US" sz="1050" b="1" dirty="0"/>
              <a:t>　　　</a:t>
            </a:r>
            <a:r>
              <a:rPr kumimoji="1" lang="ja-JP" altLang="en-US" sz="1050" b="1" dirty="0"/>
              <a:t>拭いて頂いた物でも構いません。）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EE0E6839-79A6-A772-970A-78FA7B2420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72321" y="8575638"/>
            <a:ext cx="1156871" cy="1156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340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335873" y="280529"/>
            <a:ext cx="6313254" cy="3276978"/>
          </a:xfrm>
          <a:custGeom>
            <a:avLst/>
            <a:gdLst>
              <a:gd name="connsiteX0" fmla="*/ 0 w 5461000"/>
              <a:gd name="connsiteY0" fmla="*/ 459326 h 2755900"/>
              <a:gd name="connsiteX1" fmla="*/ 459326 w 5461000"/>
              <a:gd name="connsiteY1" fmla="*/ 0 h 2755900"/>
              <a:gd name="connsiteX2" fmla="*/ 5001674 w 5461000"/>
              <a:gd name="connsiteY2" fmla="*/ 0 h 2755900"/>
              <a:gd name="connsiteX3" fmla="*/ 5461000 w 5461000"/>
              <a:gd name="connsiteY3" fmla="*/ 459326 h 2755900"/>
              <a:gd name="connsiteX4" fmla="*/ 5461000 w 5461000"/>
              <a:gd name="connsiteY4" fmla="*/ 2296574 h 2755900"/>
              <a:gd name="connsiteX5" fmla="*/ 5001674 w 5461000"/>
              <a:gd name="connsiteY5" fmla="*/ 2755900 h 2755900"/>
              <a:gd name="connsiteX6" fmla="*/ 459326 w 5461000"/>
              <a:gd name="connsiteY6" fmla="*/ 2755900 h 2755900"/>
              <a:gd name="connsiteX7" fmla="*/ 0 w 5461000"/>
              <a:gd name="connsiteY7" fmla="*/ 2296574 h 2755900"/>
              <a:gd name="connsiteX8" fmla="*/ 0 w 5461000"/>
              <a:gd name="connsiteY8" fmla="*/ 459326 h 2755900"/>
              <a:gd name="connsiteX0" fmla="*/ 0 w 5461000"/>
              <a:gd name="connsiteY0" fmla="*/ 472026 h 2768600"/>
              <a:gd name="connsiteX1" fmla="*/ 789526 w 5461000"/>
              <a:gd name="connsiteY1" fmla="*/ 0 h 2768600"/>
              <a:gd name="connsiteX2" fmla="*/ 5001674 w 5461000"/>
              <a:gd name="connsiteY2" fmla="*/ 12700 h 2768600"/>
              <a:gd name="connsiteX3" fmla="*/ 5461000 w 5461000"/>
              <a:gd name="connsiteY3" fmla="*/ 472026 h 2768600"/>
              <a:gd name="connsiteX4" fmla="*/ 5461000 w 5461000"/>
              <a:gd name="connsiteY4" fmla="*/ 2309274 h 2768600"/>
              <a:gd name="connsiteX5" fmla="*/ 5001674 w 5461000"/>
              <a:gd name="connsiteY5" fmla="*/ 2768600 h 2768600"/>
              <a:gd name="connsiteX6" fmla="*/ 459326 w 5461000"/>
              <a:gd name="connsiteY6" fmla="*/ 2768600 h 2768600"/>
              <a:gd name="connsiteX7" fmla="*/ 0 w 5461000"/>
              <a:gd name="connsiteY7" fmla="*/ 2309274 h 2768600"/>
              <a:gd name="connsiteX8" fmla="*/ 0 w 5461000"/>
              <a:gd name="connsiteY8" fmla="*/ 472026 h 2768600"/>
              <a:gd name="connsiteX0" fmla="*/ 0 w 5461000"/>
              <a:gd name="connsiteY0" fmla="*/ 472026 h 2768600"/>
              <a:gd name="connsiteX1" fmla="*/ 789526 w 5461000"/>
              <a:gd name="connsiteY1" fmla="*/ 0 h 2768600"/>
              <a:gd name="connsiteX2" fmla="*/ 5001674 w 5461000"/>
              <a:gd name="connsiteY2" fmla="*/ 12700 h 2768600"/>
              <a:gd name="connsiteX3" fmla="*/ 5461000 w 5461000"/>
              <a:gd name="connsiteY3" fmla="*/ 472026 h 2768600"/>
              <a:gd name="connsiteX4" fmla="*/ 5461000 w 5461000"/>
              <a:gd name="connsiteY4" fmla="*/ 2309274 h 2768600"/>
              <a:gd name="connsiteX5" fmla="*/ 5001674 w 5461000"/>
              <a:gd name="connsiteY5" fmla="*/ 2768600 h 2768600"/>
              <a:gd name="connsiteX6" fmla="*/ 459326 w 5461000"/>
              <a:gd name="connsiteY6" fmla="*/ 2768600 h 2768600"/>
              <a:gd name="connsiteX7" fmla="*/ 0 w 5461000"/>
              <a:gd name="connsiteY7" fmla="*/ 2309274 h 2768600"/>
              <a:gd name="connsiteX8" fmla="*/ 0 w 5461000"/>
              <a:gd name="connsiteY8" fmla="*/ 472026 h 2768600"/>
              <a:gd name="connsiteX0" fmla="*/ 0 w 5461000"/>
              <a:gd name="connsiteY0" fmla="*/ 495141 h 2791715"/>
              <a:gd name="connsiteX1" fmla="*/ 789526 w 5461000"/>
              <a:gd name="connsiteY1" fmla="*/ 23115 h 2791715"/>
              <a:gd name="connsiteX2" fmla="*/ 4508500 w 5461000"/>
              <a:gd name="connsiteY2" fmla="*/ 86615 h 2791715"/>
              <a:gd name="connsiteX3" fmla="*/ 5001674 w 5461000"/>
              <a:gd name="connsiteY3" fmla="*/ 35815 h 2791715"/>
              <a:gd name="connsiteX4" fmla="*/ 5461000 w 5461000"/>
              <a:gd name="connsiteY4" fmla="*/ 495141 h 2791715"/>
              <a:gd name="connsiteX5" fmla="*/ 5461000 w 5461000"/>
              <a:gd name="connsiteY5" fmla="*/ 2332389 h 2791715"/>
              <a:gd name="connsiteX6" fmla="*/ 5001674 w 5461000"/>
              <a:gd name="connsiteY6" fmla="*/ 2791715 h 2791715"/>
              <a:gd name="connsiteX7" fmla="*/ 459326 w 5461000"/>
              <a:gd name="connsiteY7" fmla="*/ 2791715 h 2791715"/>
              <a:gd name="connsiteX8" fmla="*/ 0 w 5461000"/>
              <a:gd name="connsiteY8" fmla="*/ 2332389 h 2791715"/>
              <a:gd name="connsiteX9" fmla="*/ 0 w 5461000"/>
              <a:gd name="connsiteY9" fmla="*/ 495141 h 2791715"/>
              <a:gd name="connsiteX0" fmla="*/ 0 w 5461000"/>
              <a:gd name="connsiteY0" fmla="*/ 488081 h 2784655"/>
              <a:gd name="connsiteX1" fmla="*/ 789526 w 5461000"/>
              <a:gd name="connsiteY1" fmla="*/ 16055 h 2784655"/>
              <a:gd name="connsiteX2" fmla="*/ 4508500 w 5461000"/>
              <a:gd name="connsiteY2" fmla="*/ 79555 h 2784655"/>
              <a:gd name="connsiteX3" fmla="*/ 5001674 w 5461000"/>
              <a:gd name="connsiteY3" fmla="*/ 28755 h 2784655"/>
              <a:gd name="connsiteX4" fmla="*/ 5461000 w 5461000"/>
              <a:gd name="connsiteY4" fmla="*/ 488081 h 2784655"/>
              <a:gd name="connsiteX5" fmla="*/ 5461000 w 5461000"/>
              <a:gd name="connsiteY5" fmla="*/ 2325329 h 2784655"/>
              <a:gd name="connsiteX6" fmla="*/ 5001674 w 5461000"/>
              <a:gd name="connsiteY6" fmla="*/ 2784655 h 2784655"/>
              <a:gd name="connsiteX7" fmla="*/ 459326 w 5461000"/>
              <a:gd name="connsiteY7" fmla="*/ 2784655 h 2784655"/>
              <a:gd name="connsiteX8" fmla="*/ 0 w 5461000"/>
              <a:gd name="connsiteY8" fmla="*/ 2325329 h 2784655"/>
              <a:gd name="connsiteX9" fmla="*/ 0 w 5461000"/>
              <a:gd name="connsiteY9" fmla="*/ 488081 h 2784655"/>
              <a:gd name="connsiteX0" fmla="*/ 0 w 5461000"/>
              <a:gd name="connsiteY0" fmla="*/ 507025 h 2803599"/>
              <a:gd name="connsiteX1" fmla="*/ 789526 w 5461000"/>
              <a:gd name="connsiteY1" fmla="*/ 34999 h 2803599"/>
              <a:gd name="connsiteX2" fmla="*/ 4508500 w 5461000"/>
              <a:gd name="connsiteY2" fmla="*/ 98499 h 2803599"/>
              <a:gd name="connsiteX3" fmla="*/ 5001674 w 5461000"/>
              <a:gd name="connsiteY3" fmla="*/ 47699 h 2803599"/>
              <a:gd name="connsiteX4" fmla="*/ 5461000 w 5461000"/>
              <a:gd name="connsiteY4" fmla="*/ 507025 h 2803599"/>
              <a:gd name="connsiteX5" fmla="*/ 5461000 w 5461000"/>
              <a:gd name="connsiteY5" fmla="*/ 2344273 h 2803599"/>
              <a:gd name="connsiteX6" fmla="*/ 5001674 w 5461000"/>
              <a:gd name="connsiteY6" fmla="*/ 2803599 h 2803599"/>
              <a:gd name="connsiteX7" fmla="*/ 459326 w 5461000"/>
              <a:gd name="connsiteY7" fmla="*/ 2803599 h 2803599"/>
              <a:gd name="connsiteX8" fmla="*/ 0 w 5461000"/>
              <a:gd name="connsiteY8" fmla="*/ 2344273 h 2803599"/>
              <a:gd name="connsiteX9" fmla="*/ 0 w 5461000"/>
              <a:gd name="connsiteY9" fmla="*/ 507025 h 2803599"/>
              <a:gd name="connsiteX0" fmla="*/ 0 w 5461000"/>
              <a:gd name="connsiteY0" fmla="*/ 486318 h 2782892"/>
              <a:gd name="connsiteX1" fmla="*/ 789526 w 5461000"/>
              <a:gd name="connsiteY1" fmla="*/ 14292 h 2782892"/>
              <a:gd name="connsiteX2" fmla="*/ 4127500 w 5461000"/>
              <a:gd name="connsiteY2" fmla="*/ 268292 h 2782892"/>
              <a:gd name="connsiteX3" fmla="*/ 5001674 w 5461000"/>
              <a:gd name="connsiteY3" fmla="*/ 26992 h 2782892"/>
              <a:gd name="connsiteX4" fmla="*/ 5461000 w 5461000"/>
              <a:gd name="connsiteY4" fmla="*/ 486318 h 2782892"/>
              <a:gd name="connsiteX5" fmla="*/ 5461000 w 5461000"/>
              <a:gd name="connsiteY5" fmla="*/ 2323566 h 2782892"/>
              <a:gd name="connsiteX6" fmla="*/ 5001674 w 5461000"/>
              <a:gd name="connsiteY6" fmla="*/ 2782892 h 2782892"/>
              <a:gd name="connsiteX7" fmla="*/ 459326 w 5461000"/>
              <a:gd name="connsiteY7" fmla="*/ 2782892 h 2782892"/>
              <a:gd name="connsiteX8" fmla="*/ 0 w 5461000"/>
              <a:gd name="connsiteY8" fmla="*/ 2323566 h 2782892"/>
              <a:gd name="connsiteX9" fmla="*/ 0 w 5461000"/>
              <a:gd name="connsiteY9" fmla="*/ 486318 h 2782892"/>
              <a:gd name="connsiteX0" fmla="*/ 0 w 5461000"/>
              <a:gd name="connsiteY0" fmla="*/ 487563 h 2784137"/>
              <a:gd name="connsiteX1" fmla="*/ 789526 w 5461000"/>
              <a:gd name="connsiteY1" fmla="*/ 15537 h 2784137"/>
              <a:gd name="connsiteX2" fmla="*/ 4127500 w 5461000"/>
              <a:gd name="connsiteY2" fmla="*/ 269537 h 2784137"/>
              <a:gd name="connsiteX3" fmla="*/ 5001674 w 5461000"/>
              <a:gd name="connsiteY3" fmla="*/ 28237 h 2784137"/>
              <a:gd name="connsiteX4" fmla="*/ 5461000 w 5461000"/>
              <a:gd name="connsiteY4" fmla="*/ 487563 h 2784137"/>
              <a:gd name="connsiteX5" fmla="*/ 5461000 w 5461000"/>
              <a:gd name="connsiteY5" fmla="*/ 2324811 h 2784137"/>
              <a:gd name="connsiteX6" fmla="*/ 5001674 w 5461000"/>
              <a:gd name="connsiteY6" fmla="*/ 2784137 h 2784137"/>
              <a:gd name="connsiteX7" fmla="*/ 459326 w 5461000"/>
              <a:gd name="connsiteY7" fmla="*/ 2784137 h 2784137"/>
              <a:gd name="connsiteX8" fmla="*/ 0 w 5461000"/>
              <a:gd name="connsiteY8" fmla="*/ 2324811 h 2784137"/>
              <a:gd name="connsiteX9" fmla="*/ 0 w 5461000"/>
              <a:gd name="connsiteY9" fmla="*/ 487563 h 2784137"/>
              <a:gd name="connsiteX0" fmla="*/ 0 w 5461000"/>
              <a:gd name="connsiteY0" fmla="*/ 533346 h 2829920"/>
              <a:gd name="connsiteX1" fmla="*/ 789526 w 5461000"/>
              <a:gd name="connsiteY1" fmla="*/ 61320 h 2829920"/>
              <a:gd name="connsiteX2" fmla="*/ 4127500 w 5461000"/>
              <a:gd name="connsiteY2" fmla="*/ 162920 h 2829920"/>
              <a:gd name="connsiteX3" fmla="*/ 5001674 w 5461000"/>
              <a:gd name="connsiteY3" fmla="*/ 74020 h 2829920"/>
              <a:gd name="connsiteX4" fmla="*/ 5461000 w 5461000"/>
              <a:gd name="connsiteY4" fmla="*/ 533346 h 2829920"/>
              <a:gd name="connsiteX5" fmla="*/ 5461000 w 5461000"/>
              <a:gd name="connsiteY5" fmla="*/ 2370594 h 2829920"/>
              <a:gd name="connsiteX6" fmla="*/ 5001674 w 5461000"/>
              <a:gd name="connsiteY6" fmla="*/ 2829920 h 2829920"/>
              <a:gd name="connsiteX7" fmla="*/ 459326 w 5461000"/>
              <a:gd name="connsiteY7" fmla="*/ 2829920 h 2829920"/>
              <a:gd name="connsiteX8" fmla="*/ 0 w 5461000"/>
              <a:gd name="connsiteY8" fmla="*/ 2370594 h 2829920"/>
              <a:gd name="connsiteX9" fmla="*/ 0 w 5461000"/>
              <a:gd name="connsiteY9" fmla="*/ 533346 h 2829920"/>
              <a:gd name="connsiteX0" fmla="*/ 0 w 5461000"/>
              <a:gd name="connsiteY0" fmla="*/ 533346 h 2829920"/>
              <a:gd name="connsiteX1" fmla="*/ 789526 w 5461000"/>
              <a:gd name="connsiteY1" fmla="*/ 61320 h 2829920"/>
              <a:gd name="connsiteX2" fmla="*/ 4127500 w 5461000"/>
              <a:gd name="connsiteY2" fmla="*/ 162920 h 2829920"/>
              <a:gd name="connsiteX3" fmla="*/ 5001674 w 5461000"/>
              <a:gd name="connsiteY3" fmla="*/ 74020 h 2829920"/>
              <a:gd name="connsiteX4" fmla="*/ 5461000 w 5461000"/>
              <a:gd name="connsiteY4" fmla="*/ 533346 h 2829920"/>
              <a:gd name="connsiteX5" fmla="*/ 5461000 w 5461000"/>
              <a:gd name="connsiteY5" fmla="*/ 2370594 h 2829920"/>
              <a:gd name="connsiteX6" fmla="*/ 5001674 w 5461000"/>
              <a:gd name="connsiteY6" fmla="*/ 2829920 h 2829920"/>
              <a:gd name="connsiteX7" fmla="*/ 459326 w 5461000"/>
              <a:gd name="connsiteY7" fmla="*/ 2829920 h 2829920"/>
              <a:gd name="connsiteX8" fmla="*/ 0 w 5461000"/>
              <a:gd name="connsiteY8" fmla="*/ 2370594 h 2829920"/>
              <a:gd name="connsiteX9" fmla="*/ 0 w 5461000"/>
              <a:gd name="connsiteY9" fmla="*/ 533346 h 2829920"/>
              <a:gd name="connsiteX0" fmla="*/ 0 w 5461000"/>
              <a:gd name="connsiteY0" fmla="*/ 533346 h 2829920"/>
              <a:gd name="connsiteX1" fmla="*/ 1145126 w 5461000"/>
              <a:gd name="connsiteY1" fmla="*/ 35920 h 2829920"/>
              <a:gd name="connsiteX2" fmla="*/ 4127500 w 5461000"/>
              <a:gd name="connsiteY2" fmla="*/ 162920 h 2829920"/>
              <a:gd name="connsiteX3" fmla="*/ 5001674 w 5461000"/>
              <a:gd name="connsiteY3" fmla="*/ 74020 h 2829920"/>
              <a:gd name="connsiteX4" fmla="*/ 5461000 w 5461000"/>
              <a:gd name="connsiteY4" fmla="*/ 533346 h 2829920"/>
              <a:gd name="connsiteX5" fmla="*/ 5461000 w 5461000"/>
              <a:gd name="connsiteY5" fmla="*/ 2370594 h 2829920"/>
              <a:gd name="connsiteX6" fmla="*/ 5001674 w 5461000"/>
              <a:gd name="connsiteY6" fmla="*/ 2829920 h 2829920"/>
              <a:gd name="connsiteX7" fmla="*/ 459326 w 5461000"/>
              <a:gd name="connsiteY7" fmla="*/ 2829920 h 2829920"/>
              <a:gd name="connsiteX8" fmla="*/ 0 w 5461000"/>
              <a:gd name="connsiteY8" fmla="*/ 2370594 h 2829920"/>
              <a:gd name="connsiteX9" fmla="*/ 0 w 5461000"/>
              <a:gd name="connsiteY9" fmla="*/ 533346 h 2829920"/>
              <a:gd name="connsiteX0" fmla="*/ 0 w 5461000"/>
              <a:gd name="connsiteY0" fmla="*/ 555118 h 2851692"/>
              <a:gd name="connsiteX1" fmla="*/ 1145126 w 5461000"/>
              <a:gd name="connsiteY1" fmla="*/ 57692 h 2851692"/>
              <a:gd name="connsiteX2" fmla="*/ 4127500 w 5461000"/>
              <a:gd name="connsiteY2" fmla="*/ 184692 h 2851692"/>
              <a:gd name="connsiteX3" fmla="*/ 5001674 w 5461000"/>
              <a:gd name="connsiteY3" fmla="*/ 95792 h 2851692"/>
              <a:gd name="connsiteX4" fmla="*/ 5461000 w 5461000"/>
              <a:gd name="connsiteY4" fmla="*/ 555118 h 2851692"/>
              <a:gd name="connsiteX5" fmla="*/ 5461000 w 5461000"/>
              <a:gd name="connsiteY5" fmla="*/ 2392366 h 2851692"/>
              <a:gd name="connsiteX6" fmla="*/ 5001674 w 5461000"/>
              <a:gd name="connsiteY6" fmla="*/ 2851692 h 2851692"/>
              <a:gd name="connsiteX7" fmla="*/ 459326 w 5461000"/>
              <a:gd name="connsiteY7" fmla="*/ 2851692 h 2851692"/>
              <a:gd name="connsiteX8" fmla="*/ 0 w 5461000"/>
              <a:gd name="connsiteY8" fmla="*/ 2392366 h 2851692"/>
              <a:gd name="connsiteX9" fmla="*/ 0 w 5461000"/>
              <a:gd name="connsiteY9" fmla="*/ 555118 h 2851692"/>
              <a:gd name="connsiteX0" fmla="*/ 0 w 5461000"/>
              <a:gd name="connsiteY0" fmla="*/ 602082 h 2898656"/>
              <a:gd name="connsiteX1" fmla="*/ 1145126 w 5461000"/>
              <a:gd name="connsiteY1" fmla="*/ 104656 h 2898656"/>
              <a:gd name="connsiteX2" fmla="*/ 4229100 w 5461000"/>
              <a:gd name="connsiteY2" fmla="*/ 117356 h 2898656"/>
              <a:gd name="connsiteX3" fmla="*/ 5001674 w 5461000"/>
              <a:gd name="connsiteY3" fmla="*/ 142756 h 2898656"/>
              <a:gd name="connsiteX4" fmla="*/ 5461000 w 5461000"/>
              <a:gd name="connsiteY4" fmla="*/ 602082 h 2898656"/>
              <a:gd name="connsiteX5" fmla="*/ 5461000 w 5461000"/>
              <a:gd name="connsiteY5" fmla="*/ 2439330 h 2898656"/>
              <a:gd name="connsiteX6" fmla="*/ 5001674 w 5461000"/>
              <a:gd name="connsiteY6" fmla="*/ 2898656 h 2898656"/>
              <a:gd name="connsiteX7" fmla="*/ 459326 w 5461000"/>
              <a:gd name="connsiteY7" fmla="*/ 2898656 h 2898656"/>
              <a:gd name="connsiteX8" fmla="*/ 0 w 5461000"/>
              <a:gd name="connsiteY8" fmla="*/ 2439330 h 2898656"/>
              <a:gd name="connsiteX9" fmla="*/ 0 w 5461000"/>
              <a:gd name="connsiteY9" fmla="*/ 602082 h 2898656"/>
              <a:gd name="connsiteX0" fmla="*/ 0 w 5461000"/>
              <a:gd name="connsiteY0" fmla="*/ 585276 h 2881850"/>
              <a:gd name="connsiteX1" fmla="*/ 1145126 w 5461000"/>
              <a:gd name="connsiteY1" fmla="*/ 87850 h 2881850"/>
              <a:gd name="connsiteX2" fmla="*/ 4229100 w 5461000"/>
              <a:gd name="connsiteY2" fmla="*/ 100550 h 2881850"/>
              <a:gd name="connsiteX3" fmla="*/ 5001674 w 5461000"/>
              <a:gd name="connsiteY3" fmla="*/ 125950 h 2881850"/>
              <a:gd name="connsiteX4" fmla="*/ 5461000 w 5461000"/>
              <a:gd name="connsiteY4" fmla="*/ 585276 h 2881850"/>
              <a:gd name="connsiteX5" fmla="*/ 5461000 w 5461000"/>
              <a:gd name="connsiteY5" fmla="*/ 2422524 h 2881850"/>
              <a:gd name="connsiteX6" fmla="*/ 5001674 w 5461000"/>
              <a:gd name="connsiteY6" fmla="*/ 2881850 h 2881850"/>
              <a:gd name="connsiteX7" fmla="*/ 459326 w 5461000"/>
              <a:gd name="connsiteY7" fmla="*/ 2881850 h 2881850"/>
              <a:gd name="connsiteX8" fmla="*/ 0 w 5461000"/>
              <a:gd name="connsiteY8" fmla="*/ 2422524 h 2881850"/>
              <a:gd name="connsiteX9" fmla="*/ 0 w 5461000"/>
              <a:gd name="connsiteY9" fmla="*/ 585276 h 2881850"/>
              <a:gd name="connsiteX0" fmla="*/ 0 w 5461000"/>
              <a:gd name="connsiteY0" fmla="*/ 590262 h 2886836"/>
              <a:gd name="connsiteX1" fmla="*/ 1145126 w 5461000"/>
              <a:gd name="connsiteY1" fmla="*/ 92836 h 2886836"/>
              <a:gd name="connsiteX2" fmla="*/ 3797300 w 5461000"/>
              <a:gd name="connsiteY2" fmla="*/ 92836 h 2886836"/>
              <a:gd name="connsiteX3" fmla="*/ 5001674 w 5461000"/>
              <a:gd name="connsiteY3" fmla="*/ 130936 h 2886836"/>
              <a:gd name="connsiteX4" fmla="*/ 5461000 w 5461000"/>
              <a:gd name="connsiteY4" fmla="*/ 590262 h 2886836"/>
              <a:gd name="connsiteX5" fmla="*/ 5461000 w 5461000"/>
              <a:gd name="connsiteY5" fmla="*/ 2427510 h 2886836"/>
              <a:gd name="connsiteX6" fmla="*/ 5001674 w 5461000"/>
              <a:gd name="connsiteY6" fmla="*/ 2886836 h 2886836"/>
              <a:gd name="connsiteX7" fmla="*/ 459326 w 5461000"/>
              <a:gd name="connsiteY7" fmla="*/ 2886836 h 2886836"/>
              <a:gd name="connsiteX8" fmla="*/ 0 w 5461000"/>
              <a:gd name="connsiteY8" fmla="*/ 2427510 h 2886836"/>
              <a:gd name="connsiteX9" fmla="*/ 0 w 5461000"/>
              <a:gd name="connsiteY9" fmla="*/ 590262 h 2886836"/>
              <a:gd name="connsiteX0" fmla="*/ 0 w 5461000"/>
              <a:gd name="connsiteY0" fmla="*/ 590262 h 2886836"/>
              <a:gd name="connsiteX1" fmla="*/ 1145126 w 5461000"/>
              <a:gd name="connsiteY1" fmla="*/ 92836 h 2886836"/>
              <a:gd name="connsiteX2" fmla="*/ 3797300 w 5461000"/>
              <a:gd name="connsiteY2" fmla="*/ 92836 h 2886836"/>
              <a:gd name="connsiteX3" fmla="*/ 3543300 w 5461000"/>
              <a:gd name="connsiteY3" fmla="*/ 92837 h 2886836"/>
              <a:gd name="connsiteX4" fmla="*/ 5001674 w 5461000"/>
              <a:gd name="connsiteY4" fmla="*/ 130936 h 2886836"/>
              <a:gd name="connsiteX5" fmla="*/ 5461000 w 5461000"/>
              <a:gd name="connsiteY5" fmla="*/ 590262 h 2886836"/>
              <a:gd name="connsiteX6" fmla="*/ 5461000 w 5461000"/>
              <a:gd name="connsiteY6" fmla="*/ 2427510 h 2886836"/>
              <a:gd name="connsiteX7" fmla="*/ 5001674 w 5461000"/>
              <a:gd name="connsiteY7" fmla="*/ 2886836 h 2886836"/>
              <a:gd name="connsiteX8" fmla="*/ 459326 w 5461000"/>
              <a:gd name="connsiteY8" fmla="*/ 2886836 h 2886836"/>
              <a:gd name="connsiteX9" fmla="*/ 0 w 5461000"/>
              <a:gd name="connsiteY9" fmla="*/ 2427510 h 2886836"/>
              <a:gd name="connsiteX10" fmla="*/ 0 w 5461000"/>
              <a:gd name="connsiteY10" fmla="*/ 590262 h 2886836"/>
              <a:gd name="connsiteX0" fmla="*/ 304800 w 5461000"/>
              <a:gd name="connsiteY0" fmla="*/ 577562 h 2886836"/>
              <a:gd name="connsiteX1" fmla="*/ 1145126 w 5461000"/>
              <a:gd name="connsiteY1" fmla="*/ 92836 h 2886836"/>
              <a:gd name="connsiteX2" fmla="*/ 3797300 w 5461000"/>
              <a:gd name="connsiteY2" fmla="*/ 92836 h 2886836"/>
              <a:gd name="connsiteX3" fmla="*/ 3543300 w 5461000"/>
              <a:gd name="connsiteY3" fmla="*/ 92837 h 2886836"/>
              <a:gd name="connsiteX4" fmla="*/ 5001674 w 5461000"/>
              <a:gd name="connsiteY4" fmla="*/ 130936 h 2886836"/>
              <a:gd name="connsiteX5" fmla="*/ 5461000 w 5461000"/>
              <a:gd name="connsiteY5" fmla="*/ 590262 h 2886836"/>
              <a:gd name="connsiteX6" fmla="*/ 5461000 w 5461000"/>
              <a:gd name="connsiteY6" fmla="*/ 2427510 h 2886836"/>
              <a:gd name="connsiteX7" fmla="*/ 5001674 w 5461000"/>
              <a:gd name="connsiteY7" fmla="*/ 2886836 h 2886836"/>
              <a:gd name="connsiteX8" fmla="*/ 459326 w 5461000"/>
              <a:gd name="connsiteY8" fmla="*/ 2886836 h 2886836"/>
              <a:gd name="connsiteX9" fmla="*/ 0 w 5461000"/>
              <a:gd name="connsiteY9" fmla="*/ 2427510 h 2886836"/>
              <a:gd name="connsiteX10" fmla="*/ 304800 w 5461000"/>
              <a:gd name="connsiteY10" fmla="*/ 577562 h 2886836"/>
              <a:gd name="connsiteX0" fmla="*/ 304800 w 5461000"/>
              <a:gd name="connsiteY0" fmla="*/ 577562 h 2886836"/>
              <a:gd name="connsiteX1" fmla="*/ 1145126 w 5461000"/>
              <a:gd name="connsiteY1" fmla="*/ 92836 h 2886836"/>
              <a:gd name="connsiteX2" fmla="*/ 3797300 w 5461000"/>
              <a:gd name="connsiteY2" fmla="*/ 92836 h 2886836"/>
              <a:gd name="connsiteX3" fmla="*/ 3543300 w 5461000"/>
              <a:gd name="connsiteY3" fmla="*/ 92837 h 2886836"/>
              <a:gd name="connsiteX4" fmla="*/ 5001674 w 5461000"/>
              <a:gd name="connsiteY4" fmla="*/ 130936 h 2886836"/>
              <a:gd name="connsiteX5" fmla="*/ 5461000 w 5461000"/>
              <a:gd name="connsiteY5" fmla="*/ 590262 h 2886836"/>
              <a:gd name="connsiteX6" fmla="*/ 5461000 w 5461000"/>
              <a:gd name="connsiteY6" fmla="*/ 2427510 h 2886836"/>
              <a:gd name="connsiteX7" fmla="*/ 5001674 w 5461000"/>
              <a:gd name="connsiteY7" fmla="*/ 2886836 h 2886836"/>
              <a:gd name="connsiteX8" fmla="*/ 459326 w 5461000"/>
              <a:gd name="connsiteY8" fmla="*/ 2886836 h 2886836"/>
              <a:gd name="connsiteX9" fmla="*/ 0 w 5461000"/>
              <a:gd name="connsiteY9" fmla="*/ 2427510 h 2886836"/>
              <a:gd name="connsiteX10" fmla="*/ 304800 w 5461000"/>
              <a:gd name="connsiteY10" fmla="*/ 577562 h 2886836"/>
              <a:gd name="connsiteX0" fmla="*/ 53878 w 5578378"/>
              <a:gd name="connsiteY0" fmla="*/ 628362 h 2886836"/>
              <a:gd name="connsiteX1" fmla="*/ 1262504 w 5578378"/>
              <a:gd name="connsiteY1" fmla="*/ 92836 h 2886836"/>
              <a:gd name="connsiteX2" fmla="*/ 3914678 w 5578378"/>
              <a:gd name="connsiteY2" fmla="*/ 92836 h 2886836"/>
              <a:gd name="connsiteX3" fmla="*/ 3660678 w 5578378"/>
              <a:gd name="connsiteY3" fmla="*/ 92837 h 2886836"/>
              <a:gd name="connsiteX4" fmla="*/ 5119052 w 5578378"/>
              <a:gd name="connsiteY4" fmla="*/ 130936 h 2886836"/>
              <a:gd name="connsiteX5" fmla="*/ 5578378 w 5578378"/>
              <a:gd name="connsiteY5" fmla="*/ 590262 h 2886836"/>
              <a:gd name="connsiteX6" fmla="*/ 5578378 w 5578378"/>
              <a:gd name="connsiteY6" fmla="*/ 2427510 h 2886836"/>
              <a:gd name="connsiteX7" fmla="*/ 5119052 w 5578378"/>
              <a:gd name="connsiteY7" fmla="*/ 2886836 h 2886836"/>
              <a:gd name="connsiteX8" fmla="*/ 576704 w 5578378"/>
              <a:gd name="connsiteY8" fmla="*/ 2886836 h 2886836"/>
              <a:gd name="connsiteX9" fmla="*/ 117378 w 5578378"/>
              <a:gd name="connsiteY9" fmla="*/ 2427510 h 2886836"/>
              <a:gd name="connsiteX10" fmla="*/ 53878 w 5578378"/>
              <a:gd name="connsiteY10" fmla="*/ 628362 h 2886836"/>
              <a:gd name="connsiteX0" fmla="*/ 14336 w 5538836"/>
              <a:gd name="connsiteY0" fmla="*/ 628362 h 2886836"/>
              <a:gd name="connsiteX1" fmla="*/ 1222962 w 5538836"/>
              <a:gd name="connsiteY1" fmla="*/ 92836 h 2886836"/>
              <a:gd name="connsiteX2" fmla="*/ 3875136 w 5538836"/>
              <a:gd name="connsiteY2" fmla="*/ 92836 h 2886836"/>
              <a:gd name="connsiteX3" fmla="*/ 3621136 w 5538836"/>
              <a:gd name="connsiteY3" fmla="*/ 92837 h 2886836"/>
              <a:gd name="connsiteX4" fmla="*/ 5079510 w 5538836"/>
              <a:gd name="connsiteY4" fmla="*/ 130936 h 2886836"/>
              <a:gd name="connsiteX5" fmla="*/ 5538836 w 5538836"/>
              <a:gd name="connsiteY5" fmla="*/ 590262 h 2886836"/>
              <a:gd name="connsiteX6" fmla="*/ 5538836 w 5538836"/>
              <a:gd name="connsiteY6" fmla="*/ 2427510 h 2886836"/>
              <a:gd name="connsiteX7" fmla="*/ 5079510 w 5538836"/>
              <a:gd name="connsiteY7" fmla="*/ 2886836 h 2886836"/>
              <a:gd name="connsiteX8" fmla="*/ 537162 w 5538836"/>
              <a:gd name="connsiteY8" fmla="*/ 2886836 h 2886836"/>
              <a:gd name="connsiteX9" fmla="*/ 77836 w 5538836"/>
              <a:gd name="connsiteY9" fmla="*/ 2427510 h 2886836"/>
              <a:gd name="connsiteX10" fmla="*/ 14336 w 5538836"/>
              <a:gd name="connsiteY10" fmla="*/ 628362 h 2886836"/>
              <a:gd name="connsiteX0" fmla="*/ 43170 w 5567670"/>
              <a:gd name="connsiteY0" fmla="*/ 628362 h 2886836"/>
              <a:gd name="connsiteX1" fmla="*/ 1251796 w 5567670"/>
              <a:gd name="connsiteY1" fmla="*/ 92836 h 2886836"/>
              <a:gd name="connsiteX2" fmla="*/ 3903970 w 5567670"/>
              <a:gd name="connsiteY2" fmla="*/ 92836 h 2886836"/>
              <a:gd name="connsiteX3" fmla="*/ 3649970 w 5567670"/>
              <a:gd name="connsiteY3" fmla="*/ 92837 h 2886836"/>
              <a:gd name="connsiteX4" fmla="*/ 5108344 w 5567670"/>
              <a:gd name="connsiteY4" fmla="*/ 130936 h 2886836"/>
              <a:gd name="connsiteX5" fmla="*/ 5567670 w 5567670"/>
              <a:gd name="connsiteY5" fmla="*/ 590262 h 2886836"/>
              <a:gd name="connsiteX6" fmla="*/ 5567670 w 5567670"/>
              <a:gd name="connsiteY6" fmla="*/ 2427510 h 2886836"/>
              <a:gd name="connsiteX7" fmla="*/ 5108344 w 5567670"/>
              <a:gd name="connsiteY7" fmla="*/ 2886836 h 2886836"/>
              <a:gd name="connsiteX8" fmla="*/ 565996 w 5567670"/>
              <a:gd name="connsiteY8" fmla="*/ 2886836 h 2886836"/>
              <a:gd name="connsiteX9" fmla="*/ 106670 w 5567670"/>
              <a:gd name="connsiteY9" fmla="*/ 2427510 h 2886836"/>
              <a:gd name="connsiteX10" fmla="*/ 43170 w 5567670"/>
              <a:gd name="connsiteY10" fmla="*/ 628362 h 2886836"/>
              <a:gd name="connsiteX0" fmla="*/ 66426 w 5590926"/>
              <a:gd name="connsiteY0" fmla="*/ 628362 h 2886836"/>
              <a:gd name="connsiteX1" fmla="*/ 1275052 w 5590926"/>
              <a:gd name="connsiteY1" fmla="*/ 92836 h 2886836"/>
              <a:gd name="connsiteX2" fmla="*/ 3927226 w 5590926"/>
              <a:gd name="connsiteY2" fmla="*/ 92836 h 2886836"/>
              <a:gd name="connsiteX3" fmla="*/ 3673226 w 5590926"/>
              <a:gd name="connsiteY3" fmla="*/ 92837 h 2886836"/>
              <a:gd name="connsiteX4" fmla="*/ 5131600 w 5590926"/>
              <a:gd name="connsiteY4" fmla="*/ 130936 h 2886836"/>
              <a:gd name="connsiteX5" fmla="*/ 5590926 w 5590926"/>
              <a:gd name="connsiteY5" fmla="*/ 590262 h 2886836"/>
              <a:gd name="connsiteX6" fmla="*/ 5590926 w 5590926"/>
              <a:gd name="connsiteY6" fmla="*/ 2427510 h 2886836"/>
              <a:gd name="connsiteX7" fmla="*/ 5131600 w 5590926"/>
              <a:gd name="connsiteY7" fmla="*/ 2886836 h 2886836"/>
              <a:gd name="connsiteX8" fmla="*/ 589252 w 5590926"/>
              <a:gd name="connsiteY8" fmla="*/ 2886836 h 2886836"/>
              <a:gd name="connsiteX9" fmla="*/ 41026 w 5590926"/>
              <a:gd name="connsiteY9" fmla="*/ 2440210 h 2886836"/>
              <a:gd name="connsiteX10" fmla="*/ 66426 w 5590926"/>
              <a:gd name="connsiteY10" fmla="*/ 628362 h 2886836"/>
              <a:gd name="connsiteX0" fmla="*/ 28694 w 5553194"/>
              <a:gd name="connsiteY0" fmla="*/ 628362 h 2886836"/>
              <a:gd name="connsiteX1" fmla="*/ 1237320 w 5553194"/>
              <a:gd name="connsiteY1" fmla="*/ 92836 h 2886836"/>
              <a:gd name="connsiteX2" fmla="*/ 3889494 w 5553194"/>
              <a:gd name="connsiteY2" fmla="*/ 92836 h 2886836"/>
              <a:gd name="connsiteX3" fmla="*/ 3635494 w 5553194"/>
              <a:gd name="connsiteY3" fmla="*/ 92837 h 2886836"/>
              <a:gd name="connsiteX4" fmla="*/ 5093868 w 5553194"/>
              <a:gd name="connsiteY4" fmla="*/ 130936 h 2886836"/>
              <a:gd name="connsiteX5" fmla="*/ 5553194 w 5553194"/>
              <a:gd name="connsiteY5" fmla="*/ 590262 h 2886836"/>
              <a:gd name="connsiteX6" fmla="*/ 5553194 w 5553194"/>
              <a:gd name="connsiteY6" fmla="*/ 2427510 h 2886836"/>
              <a:gd name="connsiteX7" fmla="*/ 5093868 w 5553194"/>
              <a:gd name="connsiteY7" fmla="*/ 2886836 h 2886836"/>
              <a:gd name="connsiteX8" fmla="*/ 551520 w 5553194"/>
              <a:gd name="connsiteY8" fmla="*/ 2886836 h 2886836"/>
              <a:gd name="connsiteX9" fmla="*/ 3294 w 5553194"/>
              <a:gd name="connsiteY9" fmla="*/ 2440210 h 2886836"/>
              <a:gd name="connsiteX10" fmla="*/ 28694 w 5553194"/>
              <a:gd name="connsiteY10" fmla="*/ 628362 h 2886836"/>
              <a:gd name="connsiteX0" fmla="*/ 26879 w 5551379"/>
              <a:gd name="connsiteY0" fmla="*/ 628362 h 2886836"/>
              <a:gd name="connsiteX1" fmla="*/ 1235505 w 5551379"/>
              <a:gd name="connsiteY1" fmla="*/ 92836 h 2886836"/>
              <a:gd name="connsiteX2" fmla="*/ 3887679 w 5551379"/>
              <a:gd name="connsiteY2" fmla="*/ 92836 h 2886836"/>
              <a:gd name="connsiteX3" fmla="*/ 3633679 w 5551379"/>
              <a:gd name="connsiteY3" fmla="*/ 92837 h 2886836"/>
              <a:gd name="connsiteX4" fmla="*/ 5092053 w 5551379"/>
              <a:gd name="connsiteY4" fmla="*/ 130936 h 2886836"/>
              <a:gd name="connsiteX5" fmla="*/ 5551379 w 5551379"/>
              <a:gd name="connsiteY5" fmla="*/ 590262 h 2886836"/>
              <a:gd name="connsiteX6" fmla="*/ 5551379 w 5551379"/>
              <a:gd name="connsiteY6" fmla="*/ 2427510 h 2886836"/>
              <a:gd name="connsiteX7" fmla="*/ 5092053 w 5551379"/>
              <a:gd name="connsiteY7" fmla="*/ 2886836 h 2886836"/>
              <a:gd name="connsiteX8" fmla="*/ 549705 w 5551379"/>
              <a:gd name="connsiteY8" fmla="*/ 2886836 h 2886836"/>
              <a:gd name="connsiteX9" fmla="*/ 1479 w 5551379"/>
              <a:gd name="connsiteY9" fmla="*/ 2440210 h 2886836"/>
              <a:gd name="connsiteX10" fmla="*/ 26879 w 5551379"/>
              <a:gd name="connsiteY10" fmla="*/ 628362 h 2886836"/>
              <a:gd name="connsiteX0" fmla="*/ 39100 w 5563600"/>
              <a:gd name="connsiteY0" fmla="*/ 628362 h 2886836"/>
              <a:gd name="connsiteX1" fmla="*/ 1247726 w 5563600"/>
              <a:gd name="connsiteY1" fmla="*/ 92836 h 2886836"/>
              <a:gd name="connsiteX2" fmla="*/ 3899900 w 5563600"/>
              <a:gd name="connsiteY2" fmla="*/ 92836 h 2886836"/>
              <a:gd name="connsiteX3" fmla="*/ 3645900 w 5563600"/>
              <a:gd name="connsiteY3" fmla="*/ 92837 h 2886836"/>
              <a:gd name="connsiteX4" fmla="*/ 5104274 w 5563600"/>
              <a:gd name="connsiteY4" fmla="*/ 130936 h 2886836"/>
              <a:gd name="connsiteX5" fmla="*/ 5563600 w 5563600"/>
              <a:gd name="connsiteY5" fmla="*/ 590262 h 2886836"/>
              <a:gd name="connsiteX6" fmla="*/ 5563600 w 5563600"/>
              <a:gd name="connsiteY6" fmla="*/ 2427510 h 2886836"/>
              <a:gd name="connsiteX7" fmla="*/ 5104274 w 5563600"/>
              <a:gd name="connsiteY7" fmla="*/ 2886836 h 2886836"/>
              <a:gd name="connsiteX8" fmla="*/ 561926 w 5563600"/>
              <a:gd name="connsiteY8" fmla="*/ 2886836 h 2886836"/>
              <a:gd name="connsiteX9" fmla="*/ 13700 w 5563600"/>
              <a:gd name="connsiteY9" fmla="*/ 2440210 h 2886836"/>
              <a:gd name="connsiteX10" fmla="*/ 39100 w 5563600"/>
              <a:gd name="connsiteY10" fmla="*/ 628362 h 2886836"/>
              <a:gd name="connsiteX0" fmla="*/ 39100 w 5563600"/>
              <a:gd name="connsiteY0" fmla="*/ 652697 h 2911171"/>
              <a:gd name="connsiteX1" fmla="*/ 981026 w 5563600"/>
              <a:gd name="connsiteY1" fmla="*/ 79071 h 2911171"/>
              <a:gd name="connsiteX2" fmla="*/ 3899900 w 5563600"/>
              <a:gd name="connsiteY2" fmla="*/ 117171 h 2911171"/>
              <a:gd name="connsiteX3" fmla="*/ 3645900 w 5563600"/>
              <a:gd name="connsiteY3" fmla="*/ 117172 h 2911171"/>
              <a:gd name="connsiteX4" fmla="*/ 5104274 w 5563600"/>
              <a:gd name="connsiteY4" fmla="*/ 155271 h 2911171"/>
              <a:gd name="connsiteX5" fmla="*/ 5563600 w 5563600"/>
              <a:gd name="connsiteY5" fmla="*/ 614597 h 2911171"/>
              <a:gd name="connsiteX6" fmla="*/ 5563600 w 5563600"/>
              <a:gd name="connsiteY6" fmla="*/ 2451845 h 2911171"/>
              <a:gd name="connsiteX7" fmla="*/ 5104274 w 5563600"/>
              <a:gd name="connsiteY7" fmla="*/ 2911171 h 2911171"/>
              <a:gd name="connsiteX8" fmla="*/ 561926 w 5563600"/>
              <a:gd name="connsiteY8" fmla="*/ 2911171 h 2911171"/>
              <a:gd name="connsiteX9" fmla="*/ 13700 w 5563600"/>
              <a:gd name="connsiteY9" fmla="*/ 2464545 h 2911171"/>
              <a:gd name="connsiteX10" fmla="*/ 39100 w 5563600"/>
              <a:gd name="connsiteY10" fmla="*/ 652697 h 2911171"/>
              <a:gd name="connsiteX0" fmla="*/ 39100 w 5563600"/>
              <a:gd name="connsiteY0" fmla="*/ 598463 h 2856937"/>
              <a:gd name="connsiteX1" fmla="*/ 981026 w 5563600"/>
              <a:gd name="connsiteY1" fmla="*/ 24837 h 2856937"/>
              <a:gd name="connsiteX2" fmla="*/ 3899900 w 5563600"/>
              <a:gd name="connsiteY2" fmla="*/ 62937 h 2856937"/>
              <a:gd name="connsiteX3" fmla="*/ 3645900 w 5563600"/>
              <a:gd name="connsiteY3" fmla="*/ 62938 h 2856937"/>
              <a:gd name="connsiteX4" fmla="*/ 5104274 w 5563600"/>
              <a:gd name="connsiteY4" fmla="*/ 101037 h 2856937"/>
              <a:gd name="connsiteX5" fmla="*/ 5563600 w 5563600"/>
              <a:gd name="connsiteY5" fmla="*/ 560363 h 2856937"/>
              <a:gd name="connsiteX6" fmla="*/ 5563600 w 5563600"/>
              <a:gd name="connsiteY6" fmla="*/ 2397611 h 2856937"/>
              <a:gd name="connsiteX7" fmla="*/ 5104274 w 5563600"/>
              <a:gd name="connsiteY7" fmla="*/ 2856937 h 2856937"/>
              <a:gd name="connsiteX8" fmla="*/ 561926 w 5563600"/>
              <a:gd name="connsiteY8" fmla="*/ 2856937 h 2856937"/>
              <a:gd name="connsiteX9" fmla="*/ 13700 w 5563600"/>
              <a:gd name="connsiteY9" fmla="*/ 2410311 h 2856937"/>
              <a:gd name="connsiteX10" fmla="*/ 39100 w 5563600"/>
              <a:gd name="connsiteY10" fmla="*/ 598463 h 2856937"/>
              <a:gd name="connsiteX0" fmla="*/ 39100 w 5563600"/>
              <a:gd name="connsiteY0" fmla="*/ 598463 h 2856937"/>
              <a:gd name="connsiteX1" fmla="*/ 981026 w 5563600"/>
              <a:gd name="connsiteY1" fmla="*/ 24837 h 2856937"/>
              <a:gd name="connsiteX2" fmla="*/ 3899900 w 5563600"/>
              <a:gd name="connsiteY2" fmla="*/ 62937 h 2856937"/>
              <a:gd name="connsiteX3" fmla="*/ 3645900 w 5563600"/>
              <a:gd name="connsiteY3" fmla="*/ 62938 h 2856937"/>
              <a:gd name="connsiteX4" fmla="*/ 5104274 w 5563600"/>
              <a:gd name="connsiteY4" fmla="*/ 101037 h 2856937"/>
              <a:gd name="connsiteX5" fmla="*/ 5563600 w 5563600"/>
              <a:gd name="connsiteY5" fmla="*/ 560363 h 2856937"/>
              <a:gd name="connsiteX6" fmla="*/ 5563600 w 5563600"/>
              <a:gd name="connsiteY6" fmla="*/ 2397611 h 2856937"/>
              <a:gd name="connsiteX7" fmla="*/ 5104274 w 5563600"/>
              <a:gd name="connsiteY7" fmla="*/ 2856937 h 2856937"/>
              <a:gd name="connsiteX8" fmla="*/ 561926 w 5563600"/>
              <a:gd name="connsiteY8" fmla="*/ 2856937 h 2856937"/>
              <a:gd name="connsiteX9" fmla="*/ 13700 w 5563600"/>
              <a:gd name="connsiteY9" fmla="*/ 2410311 h 2856937"/>
              <a:gd name="connsiteX10" fmla="*/ 39100 w 5563600"/>
              <a:gd name="connsiteY10" fmla="*/ 598463 h 2856937"/>
              <a:gd name="connsiteX0" fmla="*/ 39100 w 5563600"/>
              <a:gd name="connsiteY0" fmla="*/ 598463 h 2856937"/>
              <a:gd name="connsiteX1" fmla="*/ 981026 w 5563600"/>
              <a:gd name="connsiteY1" fmla="*/ 24837 h 2856937"/>
              <a:gd name="connsiteX2" fmla="*/ 3899900 w 5563600"/>
              <a:gd name="connsiteY2" fmla="*/ 62937 h 2856937"/>
              <a:gd name="connsiteX3" fmla="*/ 3645900 w 5563600"/>
              <a:gd name="connsiteY3" fmla="*/ 62938 h 2856937"/>
              <a:gd name="connsiteX4" fmla="*/ 5104274 w 5563600"/>
              <a:gd name="connsiteY4" fmla="*/ 101037 h 2856937"/>
              <a:gd name="connsiteX5" fmla="*/ 5563600 w 5563600"/>
              <a:gd name="connsiteY5" fmla="*/ 560363 h 2856937"/>
              <a:gd name="connsiteX6" fmla="*/ 5563600 w 5563600"/>
              <a:gd name="connsiteY6" fmla="*/ 2397611 h 2856937"/>
              <a:gd name="connsiteX7" fmla="*/ 5104274 w 5563600"/>
              <a:gd name="connsiteY7" fmla="*/ 2856937 h 2856937"/>
              <a:gd name="connsiteX8" fmla="*/ 1235026 w 5563600"/>
              <a:gd name="connsiteY8" fmla="*/ 2818837 h 2856937"/>
              <a:gd name="connsiteX9" fmla="*/ 13700 w 5563600"/>
              <a:gd name="connsiteY9" fmla="*/ 2410311 h 2856937"/>
              <a:gd name="connsiteX10" fmla="*/ 39100 w 5563600"/>
              <a:gd name="connsiteY10" fmla="*/ 598463 h 2856937"/>
              <a:gd name="connsiteX0" fmla="*/ 39100 w 5563600"/>
              <a:gd name="connsiteY0" fmla="*/ 598463 h 2856937"/>
              <a:gd name="connsiteX1" fmla="*/ 981026 w 5563600"/>
              <a:gd name="connsiteY1" fmla="*/ 24837 h 2856937"/>
              <a:gd name="connsiteX2" fmla="*/ 3899900 w 5563600"/>
              <a:gd name="connsiteY2" fmla="*/ 62937 h 2856937"/>
              <a:gd name="connsiteX3" fmla="*/ 3645900 w 5563600"/>
              <a:gd name="connsiteY3" fmla="*/ 62938 h 2856937"/>
              <a:gd name="connsiteX4" fmla="*/ 5104274 w 5563600"/>
              <a:gd name="connsiteY4" fmla="*/ 101037 h 2856937"/>
              <a:gd name="connsiteX5" fmla="*/ 5563600 w 5563600"/>
              <a:gd name="connsiteY5" fmla="*/ 560363 h 2856937"/>
              <a:gd name="connsiteX6" fmla="*/ 5563600 w 5563600"/>
              <a:gd name="connsiteY6" fmla="*/ 2397611 h 2856937"/>
              <a:gd name="connsiteX7" fmla="*/ 5104274 w 5563600"/>
              <a:gd name="connsiteY7" fmla="*/ 2856937 h 2856937"/>
              <a:gd name="connsiteX8" fmla="*/ 1235026 w 5563600"/>
              <a:gd name="connsiteY8" fmla="*/ 2818837 h 2856937"/>
              <a:gd name="connsiteX9" fmla="*/ 13700 w 5563600"/>
              <a:gd name="connsiteY9" fmla="*/ 2410311 h 2856937"/>
              <a:gd name="connsiteX10" fmla="*/ 39100 w 5563600"/>
              <a:gd name="connsiteY10" fmla="*/ 598463 h 2856937"/>
              <a:gd name="connsiteX0" fmla="*/ 39100 w 5563600"/>
              <a:gd name="connsiteY0" fmla="*/ 598463 h 2856937"/>
              <a:gd name="connsiteX1" fmla="*/ 981026 w 5563600"/>
              <a:gd name="connsiteY1" fmla="*/ 24837 h 2856937"/>
              <a:gd name="connsiteX2" fmla="*/ 3899900 w 5563600"/>
              <a:gd name="connsiteY2" fmla="*/ 62937 h 2856937"/>
              <a:gd name="connsiteX3" fmla="*/ 3645900 w 5563600"/>
              <a:gd name="connsiteY3" fmla="*/ 62938 h 2856937"/>
              <a:gd name="connsiteX4" fmla="*/ 5104274 w 5563600"/>
              <a:gd name="connsiteY4" fmla="*/ 101037 h 2856937"/>
              <a:gd name="connsiteX5" fmla="*/ 5563600 w 5563600"/>
              <a:gd name="connsiteY5" fmla="*/ 560363 h 2856937"/>
              <a:gd name="connsiteX6" fmla="*/ 5563600 w 5563600"/>
              <a:gd name="connsiteY6" fmla="*/ 2397611 h 2856937"/>
              <a:gd name="connsiteX7" fmla="*/ 5104274 w 5563600"/>
              <a:gd name="connsiteY7" fmla="*/ 2856937 h 2856937"/>
              <a:gd name="connsiteX8" fmla="*/ 1235026 w 5563600"/>
              <a:gd name="connsiteY8" fmla="*/ 2818837 h 2856937"/>
              <a:gd name="connsiteX9" fmla="*/ 13700 w 5563600"/>
              <a:gd name="connsiteY9" fmla="*/ 2410311 h 2856937"/>
              <a:gd name="connsiteX10" fmla="*/ 39100 w 5563600"/>
              <a:gd name="connsiteY10" fmla="*/ 598463 h 2856937"/>
              <a:gd name="connsiteX0" fmla="*/ 39100 w 5563600"/>
              <a:gd name="connsiteY0" fmla="*/ 598463 h 2856937"/>
              <a:gd name="connsiteX1" fmla="*/ 981026 w 5563600"/>
              <a:gd name="connsiteY1" fmla="*/ 24837 h 2856937"/>
              <a:gd name="connsiteX2" fmla="*/ 3899900 w 5563600"/>
              <a:gd name="connsiteY2" fmla="*/ 62937 h 2856937"/>
              <a:gd name="connsiteX3" fmla="*/ 3645900 w 5563600"/>
              <a:gd name="connsiteY3" fmla="*/ 62938 h 2856937"/>
              <a:gd name="connsiteX4" fmla="*/ 5104274 w 5563600"/>
              <a:gd name="connsiteY4" fmla="*/ 101037 h 2856937"/>
              <a:gd name="connsiteX5" fmla="*/ 5563600 w 5563600"/>
              <a:gd name="connsiteY5" fmla="*/ 560363 h 2856937"/>
              <a:gd name="connsiteX6" fmla="*/ 5563600 w 5563600"/>
              <a:gd name="connsiteY6" fmla="*/ 2397611 h 2856937"/>
              <a:gd name="connsiteX7" fmla="*/ 5104274 w 5563600"/>
              <a:gd name="connsiteY7" fmla="*/ 2856937 h 2856937"/>
              <a:gd name="connsiteX8" fmla="*/ 1539826 w 5563600"/>
              <a:gd name="connsiteY8" fmla="*/ 2831537 h 2856937"/>
              <a:gd name="connsiteX9" fmla="*/ 13700 w 5563600"/>
              <a:gd name="connsiteY9" fmla="*/ 2410311 h 2856937"/>
              <a:gd name="connsiteX10" fmla="*/ 39100 w 5563600"/>
              <a:gd name="connsiteY10" fmla="*/ 598463 h 2856937"/>
              <a:gd name="connsiteX0" fmla="*/ 39100 w 5563600"/>
              <a:gd name="connsiteY0" fmla="*/ 598463 h 2856937"/>
              <a:gd name="connsiteX1" fmla="*/ 981026 w 5563600"/>
              <a:gd name="connsiteY1" fmla="*/ 24837 h 2856937"/>
              <a:gd name="connsiteX2" fmla="*/ 3899900 w 5563600"/>
              <a:gd name="connsiteY2" fmla="*/ 62937 h 2856937"/>
              <a:gd name="connsiteX3" fmla="*/ 3645900 w 5563600"/>
              <a:gd name="connsiteY3" fmla="*/ 62938 h 2856937"/>
              <a:gd name="connsiteX4" fmla="*/ 5104274 w 5563600"/>
              <a:gd name="connsiteY4" fmla="*/ 101037 h 2856937"/>
              <a:gd name="connsiteX5" fmla="*/ 5563600 w 5563600"/>
              <a:gd name="connsiteY5" fmla="*/ 560363 h 2856937"/>
              <a:gd name="connsiteX6" fmla="*/ 5563600 w 5563600"/>
              <a:gd name="connsiteY6" fmla="*/ 2397611 h 2856937"/>
              <a:gd name="connsiteX7" fmla="*/ 4113674 w 5563600"/>
              <a:gd name="connsiteY7" fmla="*/ 2856937 h 2856937"/>
              <a:gd name="connsiteX8" fmla="*/ 1539826 w 5563600"/>
              <a:gd name="connsiteY8" fmla="*/ 2831537 h 2856937"/>
              <a:gd name="connsiteX9" fmla="*/ 13700 w 5563600"/>
              <a:gd name="connsiteY9" fmla="*/ 2410311 h 2856937"/>
              <a:gd name="connsiteX10" fmla="*/ 39100 w 5563600"/>
              <a:gd name="connsiteY10" fmla="*/ 598463 h 2856937"/>
              <a:gd name="connsiteX0" fmla="*/ 39100 w 5563600"/>
              <a:gd name="connsiteY0" fmla="*/ 598463 h 2857475"/>
              <a:gd name="connsiteX1" fmla="*/ 981026 w 5563600"/>
              <a:gd name="connsiteY1" fmla="*/ 24837 h 2857475"/>
              <a:gd name="connsiteX2" fmla="*/ 3899900 w 5563600"/>
              <a:gd name="connsiteY2" fmla="*/ 62937 h 2857475"/>
              <a:gd name="connsiteX3" fmla="*/ 3645900 w 5563600"/>
              <a:gd name="connsiteY3" fmla="*/ 62938 h 2857475"/>
              <a:gd name="connsiteX4" fmla="*/ 5104274 w 5563600"/>
              <a:gd name="connsiteY4" fmla="*/ 101037 h 2857475"/>
              <a:gd name="connsiteX5" fmla="*/ 5563600 w 5563600"/>
              <a:gd name="connsiteY5" fmla="*/ 560363 h 2857475"/>
              <a:gd name="connsiteX6" fmla="*/ 5563600 w 5563600"/>
              <a:gd name="connsiteY6" fmla="*/ 2626211 h 2857475"/>
              <a:gd name="connsiteX7" fmla="*/ 4113674 w 5563600"/>
              <a:gd name="connsiteY7" fmla="*/ 2856937 h 2857475"/>
              <a:gd name="connsiteX8" fmla="*/ 1539826 w 5563600"/>
              <a:gd name="connsiteY8" fmla="*/ 2831537 h 2857475"/>
              <a:gd name="connsiteX9" fmla="*/ 13700 w 5563600"/>
              <a:gd name="connsiteY9" fmla="*/ 2410311 h 2857475"/>
              <a:gd name="connsiteX10" fmla="*/ 39100 w 5563600"/>
              <a:gd name="connsiteY10" fmla="*/ 598463 h 2857475"/>
              <a:gd name="connsiteX0" fmla="*/ 39100 w 5659555"/>
              <a:gd name="connsiteY0" fmla="*/ 598463 h 2857475"/>
              <a:gd name="connsiteX1" fmla="*/ 981026 w 5659555"/>
              <a:gd name="connsiteY1" fmla="*/ 24837 h 2857475"/>
              <a:gd name="connsiteX2" fmla="*/ 3899900 w 5659555"/>
              <a:gd name="connsiteY2" fmla="*/ 62937 h 2857475"/>
              <a:gd name="connsiteX3" fmla="*/ 3645900 w 5659555"/>
              <a:gd name="connsiteY3" fmla="*/ 62938 h 2857475"/>
              <a:gd name="connsiteX4" fmla="*/ 5104274 w 5659555"/>
              <a:gd name="connsiteY4" fmla="*/ 101037 h 2857475"/>
              <a:gd name="connsiteX5" fmla="*/ 5563600 w 5659555"/>
              <a:gd name="connsiteY5" fmla="*/ 560363 h 2857475"/>
              <a:gd name="connsiteX6" fmla="*/ 5563600 w 5659555"/>
              <a:gd name="connsiteY6" fmla="*/ 2626211 h 2857475"/>
              <a:gd name="connsiteX7" fmla="*/ 4113674 w 5659555"/>
              <a:gd name="connsiteY7" fmla="*/ 2856937 h 2857475"/>
              <a:gd name="connsiteX8" fmla="*/ 1539826 w 5659555"/>
              <a:gd name="connsiteY8" fmla="*/ 2831537 h 2857475"/>
              <a:gd name="connsiteX9" fmla="*/ 13700 w 5659555"/>
              <a:gd name="connsiteY9" fmla="*/ 2410311 h 2857475"/>
              <a:gd name="connsiteX10" fmla="*/ 39100 w 5659555"/>
              <a:gd name="connsiteY10" fmla="*/ 598463 h 2857475"/>
              <a:gd name="connsiteX0" fmla="*/ 39100 w 5659555"/>
              <a:gd name="connsiteY0" fmla="*/ 598463 h 2857475"/>
              <a:gd name="connsiteX1" fmla="*/ 981026 w 5659555"/>
              <a:gd name="connsiteY1" fmla="*/ 24837 h 2857475"/>
              <a:gd name="connsiteX2" fmla="*/ 3899900 w 5659555"/>
              <a:gd name="connsiteY2" fmla="*/ 62937 h 2857475"/>
              <a:gd name="connsiteX3" fmla="*/ 3645900 w 5659555"/>
              <a:gd name="connsiteY3" fmla="*/ 62938 h 2857475"/>
              <a:gd name="connsiteX4" fmla="*/ 5104274 w 5659555"/>
              <a:gd name="connsiteY4" fmla="*/ 101037 h 2857475"/>
              <a:gd name="connsiteX5" fmla="*/ 5563600 w 5659555"/>
              <a:gd name="connsiteY5" fmla="*/ 865163 h 2857475"/>
              <a:gd name="connsiteX6" fmla="*/ 5563600 w 5659555"/>
              <a:gd name="connsiteY6" fmla="*/ 2626211 h 2857475"/>
              <a:gd name="connsiteX7" fmla="*/ 4113674 w 5659555"/>
              <a:gd name="connsiteY7" fmla="*/ 2856937 h 2857475"/>
              <a:gd name="connsiteX8" fmla="*/ 1539826 w 5659555"/>
              <a:gd name="connsiteY8" fmla="*/ 2831537 h 2857475"/>
              <a:gd name="connsiteX9" fmla="*/ 13700 w 5659555"/>
              <a:gd name="connsiteY9" fmla="*/ 2410311 h 2857475"/>
              <a:gd name="connsiteX10" fmla="*/ 39100 w 5659555"/>
              <a:gd name="connsiteY10" fmla="*/ 598463 h 2857475"/>
              <a:gd name="connsiteX0" fmla="*/ 39100 w 5682497"/>
              <a:gd name="connsiteY0" fmla="*/ 598463 h 2857475"/>
              <a:gd name="connsiteX1" fmla="*/ 981026 w 5682497"/>
              <a:gd name="connsiteY1" fmla="*/ 24837 h 2857475"/>
              <a:gd name="connsiteX2" fmla="*/ 3899900 w 5682497"/>
              <a:gd name="connsiteY2" fmla="*/ 62937 h 2857475"/>
              <a:gd name="connsiteX3" fmla="*/ 3645900 w 5682497"/>
              <a:gd name="connsiteY3" fmla="*/ 62938 h 2857475"/>
              <a:gd name="connsiteX4" fmla="*/ 5104274 w 5682497"/>
              <a:gd name="connsiteY4" fmla="*/ 101037 h 2857475"/>
              <a:gd name="connsiteX5" fmla="*/ 5563600 w 5682497"/>
              <a:gd name="connsiteY5" fmla="*/ 865163 h 2857475"/>
              <a:gd name="connsiteX6" fmla="*/ 5563600 w 5682497"/>
              <a:gd name="connsiteY6" fmla="*/ 2626211 h 2857475"/>
              <a:gd name="connsiteX7" fmla="*/ 4113674 w 5682497"/>
              <a:gd name="connsiteY7" fmla="*/ 2856937 h 2857475"/>
              <a:gd name="connsiteX8" fmla="*/ 1539826 w 5682497"/>
              <a:gd name="connsiteY8" fmla="*/ 2831537 h 2857475"/>
              <a:gd name="connsiteX9" fmla="*/ 13700 w 5682497"/>
              <a:gd name="connsiteY9" fmla="*/ 2410311 h 2857475"/>
              <a:gd name="connsiteX10" fmla="*/ 39100 w 5682497"/>
              <a:gd name="connsiteY10" fmla="*/ 598463 h 2857475"/>
              <a:gd name="connsiteX0" fmla="*/ 39100 w 5682497"/>
              <a:gd name="connsiteY0" fmla="*/ 598463 h 2857475"/>
              <a:gd name="connsiteX1" fmla="*/ 981026 w 5682497"/>
              <a:gd name="connsiteY1" fmla="*/ 24837 h 2857475"/>
              <a:gd name="connsiteX2" fmla="*/ 3899900 w 5682497"/>
              <a:gd name="connsiteY2" fmla="*/ 62937 h 2857475"/>
              <a:gd name="connsiteX3" fmla="*/ 3645900 w 5682497"/>
              <a:gd name="connsiteY3" fmla="*/ 62938 h 2857475"/>
              <a:gd name="connsiteX4" fmla="*/ 5104274 w 5682497"/>
              <a:gd name="connsiteY4" fmla="*/ 101037 h 2857475"/>
              <a:gd name="connsiteX5" fmla="*/ 5563600 w 5682497"/>
              <a:gd name="connsiteY5" fmla="*/ 865163 h 2857475"/>
              <a:gd name="connsiteX6" fmla="*/ 5563600 w 5682497"/>
              <a:gd name="connsiteY6" fmla="*/ 2626211 h 2857475"/>
              <a:gd name="connsiteX7" fmla="*/ 4113674 w 5682497"/>
              <a:gd name="connsiteY7" fmla="*/ 2856937 h 2857475"/>
              <a:gd name="connsiteX8" fmla="*/ 1539826 w 5682497"/>
              <a:gd name="connsiteY8" fmla="*/ 2831537 h 2857475"/>
              <a:gd name="connsiteX9" fmla="*/ 13700 w 5682497"/>
              <a:gd name="connsiteY9" fmla="*/ 2410311 h 2857475"/>
              <a:gd name="connsiteX10" fmla="*/ 39100 w 5682497"/>
              <a:gd name="connsiteY10" fmla="*/ 598463 h 2857475"/>
              <a:gd name="connsiteX0" fmla="*/ 39100 w 5682497"/>
              <a:gd name="connsiteY0" fmla="*/ 598463 h 2882337"/>
              <a:gd name="connsiteX1" fmla="*/ 981026 w 5682497"/>
              <a:gd name="connsiteY1" fmla="*/ 24837 h 2882337"/>
              <a:gd name="connsiteX2" fmla="*/ 3899900 w 5682497"/>
              <a:gd name="connsiteY2" fmla="*/ 62937 h 2882337"/>
              <a:gd name="connsiteX3" fmla="*/ 3645900 w 5682497"/>
              <a:gd name="connsiteY3" fmla="*/ 62938 h 2882337"/>
              <a:gd name="connsiteX4" fmla="*/ 5104274 w 5682497"/>
              <a:gd name="connsiteY4" fmla="*/ 101037 h 2882337"/>
              <a:gd name="connsiteX5" fmla="*/ 5563600 w 5682497"/>
              <a:gd name="connsiteY5" fmla="*/ 865163 h 2882337"/>
              <a:gd name="connsiteX6" fmla="*/ 5563600 w 5682497"/>
              <a:gd name="connsiteY6" fmla="*/ 2626211 h 2882337"/>
              <a:gd name="connsiteX7" fmla="*/ 4113674 w 5682497"/>
              <a:gd name="connsiteY7" fmla="*/ 2856937 h 2882337"/>
              <a:gd name="connsiteX8" fmla="*/ 1222326 w 5682497"/>
              <a:gd name="connsiteY8" fmla="*/ 2882337 h 2882337"/>
              <a:gd name="connsiteX9" fmla="*/ 13700 w 5682497"/>
              <a:gd name="connsiteY9" fmla="*/ 2410311 h 2882337"/>
              <a:gd name="connsiteX10" fmla="*/ 39100 w 5682497"/>
              <a:gd name="connsiteY10" fmla="*/ 598463 h 2882337"/>
              <a:gd name="connsiteX0" fmla="*/ 39100 w 5682497"/>
              <a:gd name="connsiteY0" fmla="*/ 598463 h 2882337"/>
              <a:gd name="connsiteX1" fmla="*/ 981026 w 5682497"/>
              <a:gd name="connsiteY1" fmla="*/ 24837 h 2882337"/>
              <a:gd name="connsiteX2" fmla="*/ 3899900 w 5682497"/>
              <a:gd name="connsiteY2" fmla="*/ 62937 h 2882337"/>
              <a:gd name="connsiteX3" fmla="*/ 3645900 w 5682497"/>
              <a:gd name="connsiteY3" fmla="*/ 62938 h 2882337"/>
              <a:gd name="connsiteX4" fmla="*/ 5104274 w 5682497"/>
              <a:gd name="connsiteY4" fmla="*/ 101037 h 2882337"/>
              <a:gd name="connsiteX5" fmla="*/ 5563600 w 5682497"/>
              <a:gd name="connsiteY5" fmla="*/ 865163 h 2882337"/>
              <a:gd name="connsiteX6" fmla="*/ 5563600 w 5682497"/>
              <a:gd name="connsiteY6" fmla="*/ 2626211 h 2882337"/>
              <a:gd name="connsiteX7" fmla="*/ 4113674 w 5682497"/>
              <a:gd name="connsiteY7" fmla="*/ 2856937 h 2882337"/>
              <a:gd name="connsiteX8" fmla="*/ 1222326 w 5682497"/>
              <a:gd name="connsiteY8" fmla="*/ 2882337 h 2882337"/>
              <a:gd name="connsiteX9" fmla="*/ 13700 w 5682497"/>
              <a:gd name="connsiteY9" fmla="*/ 2410311 h 2882337"/>
              <a:gd name="connsiteX10" fmla="*/ 39100 w 5682497"/>
              <a:gd name="connsiteY10" fmla="*/ 598463 h 2882337"/>
              <a:gd name="connsiteX0" fmla="*/ 39100 w 5682497"/>
              <a:gd name="connsiteY0" fmla="*/ 598463 h 2882337"/>
              <a:gd name="connsiteX1" fmla="*/ 981026 w 5682497"/>
              <a:gd name="connsiteY1" fmla="*/ 24837 h 2882337"/>
              <a:gd name="connsiteX2" fmla="*/ 3899900 w 5682497"/>
              <a:gd name="connsiteY2" fmla="*/ 62937 h 2882337"/>
              <a:gd name="connsiteX3" fmla="*/ 3645900 w 5682497"/>
              <a:gd name="connsiteY3" fmla="*/ 62938 h 2882337"/>
              <a:gd name="connsiteX4" fmla="*/ 5104274 w 5682497"/>
              <a:gd name="connsiteY4" fmla="*/ 101037 h 2882337"/>
              <a:gd name="connsiteX5" fmla="*/ 5563600 w 5682497"/>
              <a:gd name="connsiteY5" fmla="*/ 865163 h 2882337"/>
              <a:gd name="connsiteX6" fmla="*/ 5563600 w 5682497"/>
              <a:gd name="connsiteY6" fmla="*/ 2626211 h 2882337"/>
              <a:gd name="connsiteX7" fmla="*/ 3821574 w 5682497"/>
              <a:gd name="connsiteY7" fmla="*/ 2869637 h 2882337"/>
              <a:gd name="connsiteX8" fmla="*/ 1222326 w 5682497"/>
              <a:gd name="connsiteY8" fmla="*/ 2882337 h 2882337"/>
              <a:gd name="connsiteX9" fmla="*/ 13700 w 5682497"/>
              <a:gd name="connsiteY9" fmla="*/ 2410311 h 2882337"/>
              <a:gd name="connsiteX10" fmla="*/ 39100 w 5682497"/>
              <a:gd name="connsiteY10" fmla="*/ 598463 h 2882337"/>
              <a:gd name="connsiteX0" fmla="*/ 39100 w 5682497"/>
              <a:gd name="connsiteY0" fmla="*/ 598463 h 2904069"/>
              <a:gd name="connsiteX1" fmla="*/ 981026 w 5682497"/>
              <a:gd name="connsiteY1" fmla="*/ 24837 h 2904069"/>
              <a:gd name="connsiteX2" fmla="*/ 3899900 w 5682497"/>
              <a:gd name="connsiteY2" fmla="*/ 62937 h 2904069"/>
              <a:gd name="connsiteX3" fmla="*/ 3645900 w 5682497"/>
              <a:gd name="connsiteY3" fmla="*/ 62938 h 2904069"/>
              <a:gd name="connsiteX4" fmla="*/ 5104274 w 5682497"/>
              <a:gd name="connsiteY4" fmla="*/ 101037 h 2904069"/>
              <a:gd name="connsiteX5" fmla="*/ 5563600 w 5682497"/>
              <a:gd name="connsiteY5" fmla="*/ 865163 h 2904069"/>
              <a:gd name="connsiteX6" fmla="*/ 5563600 w 5682497"/>
              <a:gd name="connsiteY6" fmla="*/ 2626211 h 2904069"/>
              <a:gd name="connsiteX7" fmla="*/ 3821574 w 5682497"/>
              <a:gd name="connsiteY7" fmla="*/ 2869637 h 2904069"/>
              <a:gd name="connsiteX8" fmla="*/ 1222326 w 5682497"/>
              <a:gd name="connsiteY8" fmla="*/ 2882337 h 2904069"/>
              <a:gd name="connsiteX9" fmla="*/ 13700 w 5682497"/>
              <a:gd name="connsiteY9" fmla="*/ 2410311 h 2904069"/>
              <a:gd name="connsiteX10" fmla="*/ 39100 w 5682497"/>
              <a:gd name="connsiteY10" fmla="*/ 598463 h 2904069"/>
              <a:gd name="connsiteX0" fmla="*/ 39100 w 5682497"/>
              <a:gd name="connsiteY0" fmla="*/ 598463 h 2904069"/>
              <a:gd name="connsiteX1" fmla="*/ 981026 w 5682497"/>
              <a:gd name="connsiteY1" fmla="*/ 24837 h 2904069"/>
              <a:gd name="connsiteX2" fmla="*/ 3899900 w 5682497"/>
              <a:gd name="connsiteY2" fmla="*/ 62937 h 2904069"/>
              <a:gd name="connsiteX3" fmla="*/ 3645900 w 5682497"/>
              <a:gd name="connsiteY3" fmla="*/ 62938 h 2904069"/>
              <a:gd name="connsiteX4" fmla="*/ 5104274 w 5682497"/>
              <a:gd name="connsiteY4" fmla="*/ 101037 h 2904069"/>
              <a:gd name="connsiteX5" fmla="*/ 5563600 w 5682497"/>
              <a:gd name="connsiteY5" fmla="*/ 865163 h 2904069"/>
              <a:gd name="connsiteX6" fmla="*/ 5563600 w 5682497"/>
              <a:gd name="connsiteY6" fmla="*/ 2626211 h 2904069"/>
              <a:gd name="connsiteX7" fmla="*/ 3821574 w 5682497"/>
              <a:gd name="connsiteY7" fmla="*/ 2869637 h 2904069"/>
              <a:gd name="connsiteX8" fmla="*/ 1222326 w 5682497"/>
              <a:gd name="connsiteY8" fmla="*/ 2882337 h 2904069"/>
              <a:gd name="connsiteX9" fmla="*/ 13700 w 5682497"/>
              <a:gd name="connsiteY9" fmla="*/ 2410311 h 2904069"/>
              <a:gd name="connsiteX10" fmla="*/ 39100 w 5682497"/>
              <a:gd name="connsiteY10" fmla="*/ 598463 h 2904069"/>
              <a:gd name="connsiteX0" fmla="*/ 39100 w 5682497"/>
              <a:gd name="connsiteY0" fmla="*/ 598463 h 2904069"/>
              <a:gd name="connsiteX1" fmla="*/ 981026 w 5682497"/>
              <a:gd name="connsiteY1" fmla="*/ 24837 h 2904069"/>
              <a:gd name="connsiteX2" fmla="*/ 3899900 w 5682497"/>
              <a:gd name="connsiteY2" fmla="*/ 62937 h 2904069"/>
              <a:gd name="connsiteX3" fmla="*/ 3645900 w 5682497"/>
              <a:gd name="connsiteY3" fmla="*/ 62938 h 2904069"/>
              <a:gd name="connsiteX4" fmla="*/ 5104274 w 5682497"/>
              <a:gd name="connsiteY4" fmla="*/ 101037 h 2904069"/>
              <a:gd name="connsiteX5" fmla="*/ 5563600 w 5682497"/>
              <a:gd name="connsiteY5" fmla="*/ 865163 h 2904069"/>
              <a:gd name="connsiteX6" fmla="*/ 5563600 w 5682497"/>
              <a:gd name="connsiteY6" fmla="*/ 2626211 h 2904069"/>
              <a:gd name="connsiteX7" fmla="*/ 3821574 w 5682497"/>
              <a:gd name="connsiteY7" fmla="*/ 2869637 h 2904069"/>
              <a:gd name="connsiteX8" fmla="*/ 1222326 w 5682497"/>
              <a:gd name="connsiteY8" fmla="*/ 2882337 h 2904069"/>
              <a:gd name="connsiteX9" fmla="*/ 13700 w 5682497"/>
              <a:gd name="connsiteY9" fmla="*/ 2410311 h 2904069"/>
              <a:gd name="connsiteX10" fmla="*/ 39100 w 5682497"/>
              <a:gd name="connsiteY10" fmla="*/ 598463 h 2904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82497" h="2904069">
                <a:moveTo>
                  <a:pt x="39100" y="598463"/>
                </a:moveTo>
                <a:cubicBezTo>
                  <a:pt x="-113300" y="268584"/>
                  <a:pt x="511447" y="24837"/>
                  <a:pt x="981026" y="24837"/>
                </a:cubicBezTo>
                <a:cubicBezTo>
                  <a:pt x="2697643" y="-917"/>
                  <a:pt x="2080275" y="-28080"/>
                  <a:pt x="3899900" y="62937"/>
                </a:cubicBezTo>
                <a:cubicBezTo>
                  <a:pt x="4360979" y="62937"/>
                  <a:pt x="3445171" y="56588"/>
                  <a:pt x="3645900" y="62938"/>
                </a:cubicBezTo>
                <a:cubicBezTo>
                  <a:pt x="3846629" y="69288"/>
                  <a:pt x="4846041" y="18133"/>
                  <a:pt x="5104274" y="101037"/>
                </a:cubicBezTo>
                <a:cubicBezTo>
                  <a:pt x="5357953" y="101037"/>
                  <a:pt x="5601700" y="471784"/>
                  <a:pt x="5563600" y="865163"/>
                </a:cubicBezTo>
                <a:cubicBezTo>
                  <a:pt x="5652500" y="1363279"/>
                  <a:pt x="5779500" y="1835995"/>
                  <a:pt x="5563600" y="2626211"/>
                </a:cubicBezTo>
                <a:cubicBezTo>
                  <a:pt x="5563600" y="2879890"/>
                  <a:pt x="4735653" y="2907737"/>
                  <a:pt x="3821574" y="2869637"/>
                </a:cubicBezTo>
                <a:cubicBezTo>
                  <a:pt x="2857791" y="3005104"/>
                  <a:pt x="2186109" y="2683370"/>
                  <a:pt x="1222326" y="2882337"/>
                </a:cubicBezTo>
                <a:cubicBezTo>
                  <a:pt x="587647" y="2882337"/>
                  <a:pt x="13700" y="2663990"/>
                  <a:pt x="13700" y="2410311"/>
                </a:cubicBezTo>
                <a:cubicBezTo>
                  <a:pt x="119533" y="1327995"/>
                  <a:pt x="-79433" y="1198179"/>
                  <a:pt x="39100" y="59846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ja-JP" sz="1200" b="1" dirty="0">
              <a:solidFill>
                <a:schemeClr val="tx1"/>
              </a:solidFill>
            </a:endParaRPr>
          </a:p>
        </p:txBody>
      </p:sp>
      <p:sp>
        <p:nvSpPr>
          <p:cNvPr id="3" name="ホームベース 2"/>
          <p:cNvSpPr/>
          <p:nvPr/>
        </p:nvSpPr>
        <p:spPr>
          <a:xfrm rot="21076048">
            <a:off x="345246" y="203830"/>
            <a:ext cx="1860208" cy="367669"/>
          </a:xfrm>
          <a:prstGeom prst="homePlate">
            <a:avLst/>
          </a:prstGeom>
          <a:solidFill>
            <a:srgbClr val="FF6D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こんな方におススメ</a:t>
            </a:r>
            <a:endParaRPr kumimoji="1" lang="ja-JP" altLang="en-US" sz="14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95299" y="712310"/>
            <a:ext cx="4737100" cy="1729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産休・育休を取得し家で子どもと</a:t>
            </a:r>
            <a:r>
              <a:rPr lang="en-US" altLang="ja-JP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</a:t>
            </a: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人で居る時間が多いため、ほとんど大人と話す機会がなく、モヤモヤしている</a:t>
            </a:r>
            <a:endParaRPr lang="en-US" altLang="ja-JP" sz="12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毎日子どもを預けたいとは考えていないが、子どもが幼稚園等に入園することや、自分自身の社会復帰を見据えて、短時間でも子どもを預けたい</a:t>
            </a:r>
            <a:endParaRPr lang="en-US" altLang="ja-JP" sz="12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ja-JP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人の時間が欲しいために、子どもを預けることに抵抗感がある</a:t>
            </a:r>
            <a:endParaRPr lang="en-US" altLang="ja-JP" sz="12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682" y="1716752"/>
            <a:ext cx="1571532" cy="1571532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073" y="520079"/>
            <a:ext cx="1571532" cy="1571532"/>
          </a:xfrm>
          <a:prstGeom prst="rect">
            <a:avLst/>
          </a:prstGeom>
        </p:spPr>
      </p:pic>
      <p:sp>
        <p:nvSpPr>
          <p:cNvPr id="24" name="テキスト ボックス 23"/>
          <p:cNvSpPr txBox="1"/>
          <p:nvPr/>
        </p:nvSpPr>
        <p:spPr>
          <a:xfrm>
            <a:off x="409070" y="2577751"/>
            <a:ext cx="6148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/>
              <a:t>このような</a:t>
            </a:r>
            <a:r>
              <a:rPr kumimoji="1" lang="ja-JP" altLang="en-US" b="1" dirty="0">
                <a:solidFill>
                  <a:schemeClr val="accent1"/>
                </a:solidFill>
              </a:rPr>
              <a:t>悩み</a:t>
            </a:r>
            <a:r>
              <a:rPr kumimoji="1" lang="ja-JP" altLang="en-US" sz="1200" b="1" dirty="0"/>
              <a:t>は</a:t>
            </a:r>
            <a:r>
              <a:rPr kumimoji="1" lang="ja-JP" altLang="en-US" b="1" dirty="0">
                <a:solidFill>
                  <a:schemeClr val="accent1"/>
                </a:solidFill>
              </a:rPr>
              <a:t>自然</a:t>
            </a:r>
            <a:r>
              <a:rPr kumimoji="1" lang="ja-JP" altLang="en-US" sz="1200" b="1" dirty="0"/>
              <a:t>な</a:t>
            </a:r>
            <a:r>
              <a:rPr kumimoji="1" lang="ja-JP" altLang="en-US" b="1" dirty="0">
                <a:solidFill>
                  <a:schemeClr val="accent1"/>
                </a:solidFill>
              </a:rPr>
              <a:t>悩み</a:t>
            </a:r>
            <a:r>
              <a:rPr kumimoji="1" lang="ja-JP" altLang="en-US" sz="1200" b="1" dirty="0"/>
              <a:t>です。</a:t>
            </a:r>
            <a:endParaRPr lang="en-US" altLang="ja-JP" sz="1200" b="1" dirty="0"/>
          </a:p>
          <a:p>
            <a:pPr algn="ctr"/>
            <a:r>
              <a:rPr lang="en-US" altLang="ja-JP" sz="1200" b="1" dirty="0"/>
              <a:t>1</a:t>
            </a:r>
            <a:r>
              <a:rPr lang="ja-JP" altLang="en-US" sz="1200" b="1" dirty="0"/>
              <a:t>人で抱え込まず</a:t>
            </a:r>
            <a:r>
              <a:rPr lang="ja-JP" altLang="en-US" b="1" dirty="0">
                <a:solidFill>
                  <a:schemeClr val="accent1"/>
                </a:solidFill>
              </a:rPr>
              <a:t>相談</a:t>
            </a:r>
            <a:r>
              <a:rPr lang="ja-JP" altLang="en-US" sz="1200" b="1" dirty="0"/>
              <a:t>してみませんか？</a:t>
            </a:r>
            <a:endParaRPr kumimoji="1" lang="en-US" altLang="ja-JP" sz="1200" b="1" dirty="0"/>
          </a:p>
        </p:txBody>
      </p:sp>
      <p:sp>
        <p:nvSpPr>
          <p:cNvPr id="25" name="角丸四角形 1"/>
          <p:cNvSpPr/>
          <p:nvPr/>
        </p:nvSpPr>
        <p:spPr>
          <a:xfrm>
            <a:off x="328117" y="3892107"/>
            <a:ext cx="6313254" cy="3776357"/>
          </a:xfrm>
          <a:custGeom>
            <a:avLst/>
            <a:gdLst>
              <a:gd name="connsiteX0" fmla="*/ 0 w 5461000"/>
              <a:gd name="connsiteY0" fmla="*/ 459326 h 2755900"/>
              <a:gd name="connsiteX1" fmla="*/ 459326 w 5461000"/>
              <a:gd name="connsiteY1" fmla="*/ 0 h 2755900"/>
              <a:gd name="connsiteX2" fmla="*/ 5001674 w 5461000"/>
              <a:gd name="connsiteY2" fmla="*/ 0 h 2755900"/>
              <a:gd name="connsiteX3" fmla="*/ 5461000 w 5461000"/>
              <a:gd name="connsiteY3" fmla="*/ 459326 h 2755900"/>
              <a:gd name="connsiteX4" fmla="*/ 5461000 w 5461000"/>
              <a:gd name="connsiteY4" fmla="*/ 2296574 h 2755900"/>
              <a:gd name="connsiteX5" fmla="*/ 5001674 w 5461000"/>
              <a:gd name="connsiteY5" fmla="*/ 2755900 h 2755900"/>
              <a:gd name="connsiteX6" fmla="*/ 459326 w 5461000"/>
              <a:gd name="connsiteY6" fmla="*/ 2755900 h 2755900"/>
              <a:gd name="connsiteX7" fmla="*/ 0 w 5461000"/>
              <a:gd name="connsiteY7" fmla="*/ 2296574 h 2755900"/>
              <a:gd name="connsiteX8" fmla="*/ 0 w 5461000"/>
              <a:gd name="connsiteY8" fmla="*/ 459326 h 2755900"/>
              <a:gd name="connsiteX0" fmla="*/ 0 w 5461000"/>
              <a:gd name="connsiteY0" fmla="*/ 472026 h 2768600"/>
              <a:gd name="connsiteX1" fmla="*/ 789526 w 5461000"/>
              <a:gd name="connsiteY1" fmla="*/ 0 h 2768600"/>
              <a:gd name="connsiteX2" fmla="*/ 5001674 w 5461000"/>
              <a:gd name="connsiteY2" fmla="*/ 12700 h 2768600"/>
              <a:gd name="connsiteX3" fmla="*/ 5461000 w 5461000"/>
              <a:gd name="connsiteY3" fmla="*/ 472026 h 2768600"/>
              <a:gd name="connsiteX4" fmla="*/ 5461000 w 5461000"/>
              <a:gd name="connsiteY4" fmla="*/ 2309274 h 2768600"/>
              <a:gd name="connsiteX5" fmla="*/ 5001674 w 5461000"/>
              <a:gd name="connsiteY5" fmla="*/ 2768600 h 2768600"/>
              <a:gd name="connsiteX6" fmla="*/ 459326 w 5461000"/>
              <a:gd name="connsiteY6" fmla="*/ 2768600 h 2768600"/>
              <a:gd name="connsiteX7" fmla="*/ 0 w 5461000"/>
              <a:gd name="connsiteY7" fmla="*/ 2309274 h 2768600"/>
              <a:gd name="connsiteX8" fmla="*/ 0 w 5461000"/>
              <a:gd name="connsiteY8" fmla="*/ 472026 h 2768600"/>
              <a:gd name="connsiteX0" fmla="*/ 0 w 5461000"/>
              <a:gd name="connsiteY0" fmla="*/ 472026 h 2768600"/>
              <a:gd name="connsiteX1" fmla="*/ 789526 w 5461000"/>
              <a:gd name="connsiteY1" fmla="*/ 0 h 2768600"/>
              <a:gd name="connsiteX2" fmla="*/ 5001674 w 5461000"/>
              <a:gd name="connsiteY2" fmla="*/ 12700 h 2768600"/>
              <a:gd name="connsiteX3" fmla="*/ 5461000 w 5461000"/>
              <a:gd name="connsiteY3" fmla="*/ 472026 h 2768600"/>
              <a:gd name="connsiteX4" fmla="*/ 5461000 w 5461000"/>
              <a:gd name="connsiteY4" fmla="*/ 2309274 h 2768600"/>
              <a:gd name="connsiteX5" fmla="*/ 5001674 w 5461000"/>
              <a:gd name="connsiteY5" fmla="*/ 2768600 h 2768600"/>
              <a:gd name="connsiteX6" fmla="*/ 459326 w 5461000"/>
              <a:gd name="connsiteY6" fmla="*/ 2768600 h 2768600"/>
              <a:gd name="connsiteX7" fmla="*/ 0 w 5461000"/>
              <a:gd name="connsiteY7" fmla="*/ 2309274 h 2768600"/>
              <a:gd name="connsiteX8" fmla="*/ 0 w 5461000"/>
              <a:gd name="connsiteY8" fmla="*/ 472026 h 2768600"/>
              <a:gd name="connsiteX0" fmla="*/ 0 w 5461000"/>
              <a:gd name="connsiteY0" fmla="*/ 495141 h 2791715"/>
              <a:gd name="connsiteX1" fmla="*/ 789526 w 5461000"/>
              <a:gd name="connsiteY1" fmla="*/ 23115 h 2791715"/>
              <a:gd name="connsiteX2" fmla="*/ 4508500 w 5461000"/>
              <a:gd name="connsiteY2" fmla="*/ 86615 h 2791715"/>
              <a:gd name="connsiteX3" fmla="*/ 5001674 w 5461000"/>
              <a:gd name="connsiteY3" fmla="*/ 35815 h 2791715"/>
              <a:gd name="connsiteX4" fmla="*/ 5461000 w 5461000"/>
              <a:gd name="connsiteY4" fmla="*/ 495141 h 2791715"/>
              <a:gd name="connsiteX5" fmla="*/ 5461000 w 5461000"/>
              <a:gd name="connsiteY5" fmla="*/ 2332389 h 2791715"/>
              <a:gd name="connsiteX6" fmla="*/ 5001674 w 5461000"/>
              <a:gd name="connsiteY6" fmla="*/ 2791715 h 2791715"/>
              <a:gd name="connsiteX7" fmla="*/ 459326 w 5461000"/>
              <a:gd name="connsiteY7" fmla="*/ 2791715 h 2791715"/>
              <a:gd name="connsiteX8" fmla="*/ 0 w 5461000"/>
              <a:gd name="connsiteY8" fmla="*/ 2332389 h 2791715"/>
              <a:gd name="connsiteX9" fmla="*/ 0 w 5461000"/>
              <a:gd name="connsiteY9" fmla="*/ 495141 h 2791715"/>
              <a:gd name="connsiteX0" fmla="*/ 0 w 5461000"/>
              <a:gd name="connsiteY0" fmla="*/ 488081 h 2784655"/>
              <a:gd name="connsiteX1" fmla="*/ 789526 w 5461000"/>
              <a:gd name="connsiteY1" fmla="*/ 16055 h 2784655"/>
              <a:gd name="connsiteX2" fmla="*/ 4508500 w 5461000"/>
              <a:gd name="connsiteY2" fmla="*/ 79555 h 2784655"/>
              <a:gd name="connsiteX3" fmla="*/ 5001674 w 5461000"/>
              <a:gd name="connsiteY3" fmla="*/ 28755 h 2784655"/>
              <a:gd name="connsiteX4" fmla="*/ 5461000 w 5461000"/>
              <a:gd name="connsiteY4" fmla="*/ 488081 h 2784655"/>
              <a:gd name="connsiteX5" fmla="*/ 5461000 w 5461000"/>
              <a:gd name="connsiteY5" fmla="*/ 2325329 h 2784655"/>
              <a:gd name="connsiteX6" fmla="*/ 5001674 w 5461000"/>
              <a:gd name="connsiteY6" fmla="*/ 2784655 h 2784655"/>
              <a:gd name="connsiteX7" fmla="*/ 459326 w 5461000"/>
              <a:gd name="connsiteY7" fmla="*/ 2784655 h 2784655"/>
              <a:gd name="connsiteX8" fmla="*/ 0 w 5461000"/>
              <a:gd name="connsiteY8" fmla="*/ 2325329 h 2784655"/>
              <a:gd name="connsiteX9" fmla="*/ 0 w 5461000"/>
              <a:gd name="connsiteY9" fmla="*/ 488081 h 2784655"/>
              <a:gd name="connsiteX0" fmla="*/ 0 w 5461000"/>
              <a:gd name="connsiteY0" fmla="*/ 507025 h 2803599"/>
              <a:gd name="connsiteX1" fmla="*/ 789526 w 5461000"/>
              <a:gd name="connsiteY1" fmla="*/ 34999 h 2803599"/>
              <a:gd name="connsiteX2" fmla="*/ 4508500 w 5461000"/>
              <a:gd name="connsiteY2" fmla="*/ 98499 h 2803599"/>
              <a:gd name="connsiteX3" fmla="*/ 5001674 w 5461000"/>
              <a:gd name="connsiteY3" fmla="*/ 47699 h 2803599"/>
              <a:gd name="connsiteX4" fmla="*/ 5461000 w 5461000"/>
              <a:gd name="connsiteY4" fmla="*/ 507025 h 2803599"/>
              <a:gd name="connsiteX5" fmla="*/ 5461000 w 5461000"/>
              <a:gd name="connsiteY5" fmla="*/ 2344273 h 2803599"/>
              <a:gd name="connsiteX6" fmla="*/ 5001674 w 5461000"/>
              <a:gd name="connsiteY6" fmla="*/ 2803599 h 2803599"/>
              <a:gd name="connsiteX7" fmla="*/ 459326 w 5461000"/>
              <a:gd name="connsiteY7" fmla="*/ 2803599 h 2803599"/>
              <a:gd name="connsiteX8" fmla="*/ 0 w 5461000"/>
              <a:gd name="connsiteY8" fmla="*/ 2344273 h 2803599"/>
              <a:gd name="connsiteX9" fmla="*/ 0 w 5461000"/>
              <a:gd name="connsiteY9" fmla="*/ 507025 h 2803599"/>
              <a:gd name="connsiteX0" fmla="*/ 0 w 5461000"/>
              <a:gd name="connsiteY0" fmla="*/ 486318 h 2782892"/>
              <a:gd name="connsiteX1" fmla="*/ 789526 w 5461000"/>
              <a:gd name="connsiteY1" fmla="*/ 14292 h 2782892"/>
              <a:gd name="connsiteX2" fmla="*/ 4127500 w 5461000"/>
              <a:gd name="connsiteY2" fmla="*/ 268292 h 2782892"/>
              <a:gd name="connsiteX3" fmla="*/ 5001674 w 5461000"/>
              <a:gd name="connsiteY3" fmla="*/ 26992 h 2782892"/>
              <a:gd name="connsiteX4" fmla="*/ 5461000 w 5461000"/>
              <a:gd name="connsiteY4" fmla="*/ 486318 h 2782892"/>
              <a:gd name="connsiteX5" fmla="*/ 5461000 w 5461000"/>
              <a:gd name="connsiteY5" fmla="*/ 2323566 h 2782892"/>
              <a:gd name="connsiteX6" fmla="*/ 5001674 w 5461000"/>
              <a:gd name="connsiteY6" fmla="*/ 2782892 h 2782892"/>
              <a:gd name="connsiteX7" fmla="*/ 459326 w 5461000"/>
              <a:gd name="connsiteY7" fmla="*/ 2782892 h 2782892"/>
              <a:gd name="connsiteX8" fmla="*/ 0 w 5461000"/>
              <a:gd name="connsiteY8" fmla="*/ 2323566 h 2782892"/>
              <a:gd name="connsiteX9" fmla="*/ 0 w 5461000"/>
              <a:gd name="connsiteY9" fmla="*/ 486318 h 2782892"/>
              <a:gd name="connsiteX0" fmla="*/ 0 w 5461000"/>
              <a:gd name="connsiteY0" fmla="*/ 487563 h 2784137"/>
              <a:gd name="connsiteX1" fmla="*/ 789526 w 5461000"/>
              <a:gd name="connsiteY1" fmla="*/ 15537 h 2784137"/>
              <a:gd name="connsiteX2" fmla="*/ 4127500 w 5461000"/>
              <a:gd name="connsiteY2" fmla="*/ 269537 h 2784137"/>
              <a:gd name="connsiteX3" fmla="*/ 5001674 w 5461000"/>
              <a:gd name="connsiteY3" fmla="*/ 28237 h 2784137"/>
              <a:gd name="connsiteX4" fmla="*/ 5461000 w 5461000"/>
              <a:gd name="connsiteY4" fmla="*/ 487563 h 2784137"/>
              <a:gd name="connsiteX5" fmla="*/ 5461000 w 5461000"/>
              <a:gd name="connsiteY5" fmla="*/ 2324811 h 2784137"/>
              <a:gd name="connsiteX6" fmla="*/ 5001674 w 5461000"/>
              <a:gd name="connsiteY6" fmla="*/ 2784137 h 2784137"/>
              <a:gd name="connsiteX7" fmla="*/ 459326 w 5461000"/>
              <a:gd name="connsiteY7" fmla="*/ 2784137 h 2784137"/>
              <a:gd name="connsiteX8" fmla="*/ 0 w 5461000"/>
              <a:gd name="connsiteY8" fmla="*/ 2324811 h 2784137"/>
              <a:gd name="connsiteX9" fmla="*/ 0 w 5461000"/>
              <a:gd name="connsiteY9" fmla="*/ 487563 h 2784137"/>
              <a:gd name="connsiteX0" fmla="*/ 0 w 5461000"/>
              <a:gd name="connsiteY0" fmla="*/ 533346 h 2829920"/>
              <a:gd name="connsiteX1" fmla="*/ 789526 w 5461000"/>
              <a:gd name="connsiteY1" fmla="*/ 61320 h 2829920"/>
              <a:gd name="connsiteX2" fmla="*/ 4127500 w 5461000"/>
              <a:gd name="connsiteY2" fmla="*/ 162920 h 2829920"/>
              <a:gd name="connsiteX3" fmla="*/ 5001674 w 5461000"/>
              <a:gd name="connsiteY3" fmla="*/ 74020 h 2829920"/>
              <a:gd name="connsiteX4" fmla="*/ 5461000 w 5461000"/>
              <a:gd name="connsiteY4" fmla="*/ 533346 h 2829920"/>
              <a:gd name="connsiteX5" fmla="*/ 5461000 w 5461000"/>
              <a:gd name="connsiteY5" fmla="*/ 2370594 h 2829920"/>
              <a:gd name="connsiteX6" fmla="*/ 5001674 w 5461000"/>
              <a:gd name="connsiteY6" fmla="*/ 2829920 h 2829920"/>
              <a:gd name="connsiteX7" fmla="*/ 459326 w 5461000"/>
              <a:gd name="connsiteY7" fmla="*/ 2829920 h 2829920"/>
              <a:gd name="connsiteX8" fmla="*/ 0 w 5461000"/>
              <a:gd name="connsiteY8" fmla="*/ 2370594 h 2829920"/>
              <a:gd name="connsiteX9" fmla="*/ 0 w 5461000"/>
              <a:gd name="connsiteY9" fmla="*/ 533346 h 2829920"/>
              <a:gd name="connsiteX0" fmla="*/ 0 w 5461000"/>
              <a:gd name="connsiteY0" fmla="*/ 533346 h 2829920"/>
              <a:gd name="connsiteX1" fmla="*/ 789526 w 5461000"/>
              <a:gd name="connsiteY1" fmla="*/ 61320 h 2829920"/>
              <a:gd name="connsiteX2" fmla="*/ 4127500 w 5461000"/>
              <a:gd name="connsiteY2" fmla="*/ 162920 h 2829920"/>
              <a:gd name="connsiteX3" fmla="*/ 5001674 w 5461000"/>
              <a:gd name="connsiteY3" fmla="*/ 74020 h 2829920"/>
              <a:gd name="connsiteX4" fmla="*/ 5461000 w 5461000"/>
              <a:gd name="connsiteY4" fmla="*/ 533346 h 2829920"/>
              <a:gd name="connsiteX5" fmla="*/ 5461000 w 5461000"/>
              <a:gd name="connsiteY5" fmla="*/ 2370594 h 2829920"/>
              <a:gd name="connsiteX6" fmla="*/ 5001674 w 5461000"/>
              <a:gd name="connsiteY6" fmla="*/ 2829920 h 2829920"/>
              <a:gd name="connsiteX7" fmla="*/ 459326 w 5461000"/>
              <a:gd name="connsiteY7" fmla="*/ 2829920 h 2829920"/>
              <a:gd name="connsiteX8" fmla="*/ 0 w 5461000"/>
              <a:gd name="connsiteY8" fmla="*/ 2370594 h 2829920"/>
              <a:gd name="connsiteX9" fmla="*/ 0 w 5461000"/>
              <a:gd name="connsiteY9" fmla="*/ 533346 h 2829920"/>
              <a:gd name="connsiteX0" fmla="*/ 0 w 5461000"/>
              <a:gd name="connsiteY0" fmla="*/ 533346 h 2829920"/>
              <a:gd name="connsiteX1" fmla="*/ 1145126 w 5461000"/>
              <a:gd name="connsiteY1" fmla="*/ 35920 h 2829920"/>
              <a:gd name="connsiteX2" fmla="*/ 4127500 w 5461000"/>
              <a:gd name="connsiteY2" fmla="*/ 162920 h 2829920"/>
              <a:gd name="connsiteX3" fmla="*/ 5001674 w 5461000"/>
              <a:gd name="connsiteY3" fmla="*/ 74020 h 2829920"/>
              <a:gd name="connsiteX4" fmla="*/ 5461000 w 5461000"/>
              <a:gd name="connsiteY4" fmla="*/ 533346 h 2829920"/>
              <a:gd name="connsiteX5" fmla="*/ 5461000 w 5461000"/>
              <a:gd name="connsiteY5" fmla="*/ 2370594 h 2829920"/>
              <a:gd name="connsiteX6" fmla="*/ 5001674 w 5461000"/>
              <a:gd name="connsiteY6" fmla="*/ 2829920 h 2829920"/>
              <a:gd name="connsiteX7" fmla="*/ 459326 w 5461000"/>
              <a:gd name="connsiteY7" fmla="*/ 2829920 h 2829920"/>
              <a:gd name="connsiteX8" fmla="*/ 0 w 5461000"/>
              <a:gd name="connsiteY8" fmla="*/ 2370594 h 2829920"/>
              <a:gd name="connsiteX9" fmla="*/ 0 w 5461000"/>
              <a:gd name="connsiteY9" fmla="*/ 533346 h 2829920"/>
              <a:gd name="connsiteX0" fmla="*/ 0 w 5461000"/>
              <a:gd name="connsiteY0" fmla="*/ 555118 h 2851692"/>
              <a:gd name="connsiteX1" fmla="*/ 1145126 w 5461000"/>
              <a:gd name="connsiteY1" fmla="*/ 57692 h 2851692"/>
              <a:gd name="connsiteX2" fmla="*/ 4127500 w 5461000"/>
              <a:gd name="connsiteY2" fmla="*/ 184692 h 2851692"/>
              <a:gd name="connsiteX3" fmla="*/ 5001674 w 5461000"/>
              <a:gd name="connsiteY3" fmla="*/ 95792 h 2851692"/>
              <a:gd name="connsiteX4" fmla="*/ 5461000 w 5461000"/>
              <a:gd name="connsiteY4" fmla="*/ 555118 h 2851692"/>
              <a:gd name="connsiteX5" fmla="*/ 5461000 w 5461000"/>
              <a:gd name="connsiteY5" fmla="*/ 2392366 h 2851692"/>
              <a:gd name="connsiteX6" fmla="*/ 5001674 w 5461000"/>
              <a:gd name="connsiteY6" fmla="*/ 2851692 h 2851692"/>
              <a:gd name="connsiteX7" fmla="*/ 459326 w 5461000"/>
              <a:gd name="connsiteY7" fmla="*/ 2851692 h 2851692"/>
              <a:gd name="connsiteX8" fmla="*/ 0 w 5461000"/>
              <a:gd name="connsiteY8" fmla="*/ 2392366 h 2851692"/>
              <a:gd name="connsiteX9" fmla="*/ 0 w 5461000"/>
              <a:gd name="connsiteY9" fmla="*/ 555118 h 2851692"/>
              <a:gd name="connsiteX0" fmla="*/ 0 w 5461000"/>
              <a:gd name="connsiteY0" fmla="*/ 602082 h 2898656"/>
              <a:gd name="connsiteX1" fmla="*/ 1145126 w 5461000"/>
              <a:gd name="connsiteY1" fmla="*/ 104656 h 2898656"/>
              <a:gd name="connsiteX2" fmla="*/ 4229100 w 5461000"/>
              <a:gd name="connsiteY2" fmla="*/ 117356 h 2898656"/>
              <a:gd name="connsiteX3" fmla="*/ 5001674 w 5461000"/>
              <a:gd name="connsiteY3" fmla="*/ 142756 h 2898656"/>
              <a:gd name="connsiteX4" fmla="*/ 5461000 w 5461000"/>
              <a:gd name="connsiteY4" fmla="*/ 602082 h 2898656"/>
              <a:gd name="connsiteX5" fmla="*/ 5461000 w 5461000"/>
              <a:gd name="connsiteY5" fmla="*/ 2439330 h 2898656"/>
              <a:gd name="connsiteX6" fmla="*/ 5001674 w 5461000"/>
              <a:gd name="connsiteY6" fmla="*/ 2898656 h 2898656"/>
              <a:gd name="connsiteX7" fmla="*/ 459326 w 5461000"/>
              <a:gd name="connsiteY7" fmla="*/ 2898656 h 2898656"/>
              <a:gd name="connsiteX8" fmla="*/ 0 w 5461000"/>
              <a:gd name="connsiteY8" fmla="*/ 2439330 h 2898656"/>
              <a:gd name="connsiteX9" fmla="*/ 0 w 5461000"/>
              <a:gd name="connsiteY9" fmla="*/ 602082 h 2898656"/>
              <a:gd name="connsiteX0" fmla="*/ 0 w 5461000"/>
              <a:gd name="connsiteY0" fmla="*/ 585276 h 2881850"/>
              <a:gd name="connsiteX1" fmla="*/ 1145126 w 5461000"/>
              <a:gd name="connsiteY1" fmla="*/ 87850 h 2881850"/>
              <a:gd name="connsiteX2" fmla="*/ 4229100 w 5461000"/>
              <a:gd name="connsiteY2" fmla="*/ 100550 h 2881850"/>
              <a:gd name="connsiteX3" fmla="*/ 5001674 w 5461000"/>
              <a:gd name="connsiteY3" fmla="*/ 125950 h 2881850"/>
              <a:gd name="connsiteX4" fmla="*/ 5461000 w 5461000"/>
              <a:gd name="connsiteY4" fmla="*/ 585276 h 2881850"/>
              <a:gd name="connsiteX5" fmla="*/ 5461000 w 5461000"/>
              <a:gd name="connsiteY5" fmla="*/ 2422524 h 2881850"/>
              <a:gd name="connsiteX6" fmla="*/ 5001674 w 5461000"/>
              <a:gd name="connsiteY6" fmla="*/ 2881850 h 2881850"/>
              <a:gd name="connsiteX7" fmla="*/ 459326 w 5461000"/>
              <a:gd name="connsiteY7" fmla="*/ 2881850 h 2881850"/>
              <a:gd name="connsiteX8" fmla="*/ 0 w 5461000"/>
              <a:gd name="connsiteY8" fmla="*/ 2422524 h 2881850"/>
              <a:gd name="connsiteX9" fmla="*/ 0 w 5461000"/>
              <a:gd name="connsiteY9" fmla="*/ 585276 h 2881850"/>
              <a:gd name="connsiteX0" fmla="*/ 0 w 5461000"/>
              <a:gd name="connsiteY0" fmla="*/ 590262 h 2886836"/>
              <a:gd name="connsiteX1" fmla="*/ 1145126 w 5461000"/>
              <a:gd name="connsiteY1" fmla="*/ 92836 h 2886836"/>
              <a:gd name="connsiteX2" fmla="*/ 3797300 w 5461000"/>
              <a:gd name="connsiteY2" fmla="*/ 92836 h 2886836"/>
              <a:gd name="connsiteX3" fmla="*/ 5001674 w 5461000"/>
              <a:gd name="connsiteY3" fmla="*/ 130936 h 2886836"/>
              <a:gd name="connsiteX4" fmla="*/ 5461000 w 5461000"/>
              <a:gd name="connsiteY4" fmla="*/ 590262 h 2886836"/>
              <a:gd name="connsiteX5" fmla="*/ 5461000 w 5461000"/>
              <a:gd name="connsiteY5" fmla="*/ 2427510 h 2886836"/>
              <a:gd name="connsiteX6" fmla="*/ 5001674 w 5461000"/>
              <a:gd name="connsiteY6" fmla="*/ 2886836 h 2886836"/>
              <a:gd name="connsiteX7" fmla="*/ 459326 w 5461000"/>
              <a:gd name="connsiteY7" fmla="*/ 2886836 h 2886836"/>
              <a:gd name="connsiteX8" fmla="*/ 0 w 5461000"/>
              <a:gd name="connsiteY8" fmla="*/ 2427510 h 2886836"/>
              <a:gd name="connsiteX9" fmla="*/ 0 w 5461000"/>
              <a:gd name="connsiteY9" fmla="*/ 590262 h 2886836"/>
              <a:gd name="connsiteX0" fmla="*/ 0 w 5461000"/>
              <a:gd name="connsiteY0" fmla="*/ 590262 h 2886836"/>
              <a:gd name="connsiteX1" fmla="*/ 1145126 w 5461000"/>
              <a:gd name="connsiteY1" fmla="*/ 92836 h 2886836"/>
              <a:gd name="connsiteX2" fmla="*/ 3797300 w 5461000"/>
              <a:gd name="connsiteY2" fmla="*/ 92836 h 2886836"/>
              <a:gd name="connsiteX3" fmla="*/ 3543300 w 5461000"/>
              <a:gd name="connsiteY3" fmla="*/ 92837 h 2886836"/>
              <a:gd name="connsiteX4" fmla="*/ 5001674 w 5461000"/>
              <a:gd name="connsiteY4" fmla="*/ 130936 h 2886836"/>
              <a:gd name="connsiteX5" fmla="*/ 5461000 w 5461000"/>
              <a:gd name="connsiteY5" fmla="*/ 590262 h 2886836"/>
              <a:gd name="connsiteX6" fmla="*/ 5461000 w 5461000"/>
              <a:gd name="connsiteY6" fmla="*/ 2427510 h 2886836"/>
              <a:gd name="connsiteX7" fmla="*/ 5001674 w 5461000"/>
              <a:gd name="connsiteY7" fmla="*/ 2886836 h 2886836"/>
              <a:gd name="connsiteX8" fmla="*/ 459326 w 5461000"/>
              <a:gd name="connsiteY8" fmla="*/ 2886836 h 2886836"/>
              <a:gd name="connsiteX9" fmla="*/ 0 w 5461000"/>
              <a:gd name="connsiteY9" fmla="*/ 2427510 h 2886836"/>
              <a:gd name="connsiteX10" fmla="*/ 0 w 5461000"/>
              <a:gd name="connsiteY10" fmla="*/ 590262 h 2886836"/>
              <a:gd name="connsiteX0" fmla="*/ 304800 w 5461000"/>
              <a:gd name="connsiteY0" fmla="*/ 577562 h 2886836"/>
              <a:gd name="connsiteX1" fmla="*/ 1145126 w 5461000"/>
              <a:gd name="connsiteY1" fmla="*/ 92836 h 2886836"/>
              <a:gd name="connsiteX2" fmla="*/ 3797300 w 5461000"/>
              <a:gd name="connsiteY2" fmla="*/ 92836 h 2886836"/>
              <a:gd name="connsiteX3" fmla="*/ 3543300 w 5461000"/>
              <a:gd name="connsiteY3" fmla="*/ 92837 h 2886836"/>
              <a:gd name="connsiteX4" fmla="*/ 5001674 w 5461000"/>
              <a:gd name="connsiteY4" fmla="*/ 130936 h 2886836"/>
              <a:gd name="connsiteX5" fmla="*/ 5461000 w 5461000"/>
              <a:gd name="connsiteY5" fmla="*/ 590262 h 2886836"/>
              <a:gd name="connsiteX6" fmla="*/ 5461000 w 5461000"/>
              <a:gd name="connsiteY6" fmla="*/ 2427510 h 2886836"/>
              <a:gd name="connsiteX7" fmla="*/ 5001674 w 5461000"/>
              <a:gd name="connsiteY7" fmla="*/ 2886836 h 2886836"/>
              <a:gd name="connsiteX8" fmla="*/ 459326 w 5461000"/>
              <a:gd name="connsiteY8" fmla="*/ 2886836 h 2886836"/>
              <a:gd name="connsiteX9" fmla="*/ 0 w 5461000"/>
              <a:gd name="connsiteY9" fmla="*/ 2427510 h 2886836"/>
              <a:gd name="connsiteX10" fmla="*/ 304800 w 5461000"/>
              <a:gd name="connsiteY10" fmla="*/ 577562 h 2886836"/>
              <a:gd name="connsiteX0" fmla="*/ 304800 w 5461000"/>
              <a:gd name="connsiteY0" fmla="*/ 577562 h 2886836"/>
              <a:gd name="connsiteX1" fmla="*/ 1145126 w 5461000"/>
              <a:gd name="connsiteY1" fmla="*/ 92836 h 2886836"/>
              <a:gd name="connsiteX2" fmla="*/ 3797300 w 5461000"/>
              <a:gd name="connsiteY2" fmla="*/ 92836 h 2886836"/>
              <a:gd name="connsiteX3" fmla="*/ 3543300 w 5461000"/>
              <a:gd name="connsiteY3" fmla="*/ 92837 h 2886836"/>
              <a:gd name="connsiteX4" fmla="*/ 5001674 w 5461000"/>
              <a:gd name="connsiteY4" fmla="*/ 130936 h 2886836"/>
              <a:gd name="connsiteX5" fmla="*/ 5461000 w 5461000"/>
              <a:gd name="connsiteY5" fmla="*/ 590262 h 2886836"/>
              <a:gd name="connsiteX6" fmla="*/ 5461000 w 5461000"/>
              <a:gd name="connsiteY6" fmla="*/ 2427510 h 2886836"/>
              <a:gd name="connsiteX7" fmla="*/ 5001674 w 5461000"/>
              <a:gd name="connsiteY7" fmla="*/ 2886836 h 2886836"/>
              <a:gd name="connsiteX8" fmla="*/ 459326 w 5461000"/>
              <a:gd name="connsiteY8" fmla="*/ 2886836 h 2886836"/>
              <a:gd name="connsiteX9" fmla="*/ 0 w 5461000"/>
              <a:gd name="connsiteY9" fmla="*/ 2427510 h 2886836"/>
              <a:gd name="connsiteX10" fmla="*/ 304800 w 5461000"/>
              <a:gd name="connsiteY10" fmla="*/ 577562 h 2886836"/>
              <a:gd name="connsiteX0" fmla="*/ 53878 w 5578378"/>
              <a:gd name="connsiteY0" fmla="*/ 628362 h 2886836"/>
              <a:gd name="connsiteX1" fmla="*/ 1262504 w 5578378"/>
              <a:gd name="connsiteY1" fmla="*/ 92836 h 2886836"/>
              <a:gd name="connsiteX2" fmla="*/ 3914678 w 5578378"/>
              <a:gd name="connsiteY2" fmla="*/ 92836 h 2886836"/>
              <a:gd name="connsiteX3" fmla="*/ 3660678 w 5578378"/>
              <a:gd name="connsiteY3" fmla="*/ 92837 h 2886836"/>
              <a:gd name="connsiteX4" fmla="*/ 5119052 w 5578378"/>
              <a:gd name="connsiteY4" fmla="*/ 130936 h 2886836"/>
              <a:gd name="connsiteX5" fmla="*/ 5578378 w 5578378"/>
              <a:gd name="connsiteY5" fmla="*/ 590262 h 2886836"/>
              <a:gd name="connsiteX6" fmla="*/ 5578378 w 5578378"/>
              <a:gd name="connsiteY6" fmla="*/ 2427510 h 2886836"/>
              <a:gd name="connsiteX7" fmla="*/ 5119052 w 5578378"/>
              <a:gd name="connsiteY7" fmla="*/ 2886836 h 2886836"/>
              <a:gd name="connsiteX8" fmla="*/ 576704 w 5578378"/>
              <a:gd name="connsiteY8" fmla="*/ 2886836 h 2886836"/>
              <a:gd name="connsiteX9" fmla="*/ 117378 w 5578378"/>
              <a:gd name="connsiteY9" fmla="*/ 2427510 h 2886836"/>
              <a:gd name="connsiteX10" fmla="*/ 53878 w 5578378"/>
              <a:gd name="connsiteY10" fmla="*/ 628362 h 2886836"/>
              <a:gd name="connsiteX0" fmla="*/ 14336 w 5538836"/>
              <a:gd name="connsiteY0" fmla="*/ 628362 h 2886836"/>
              <a:gd name="connsiteX1" fmla="*/ 1222962 w 5538836"/>
              <a:gd name="connsiteY1" fmla="*/ 92836 h 2886836"/>
              <a:gd name="connsiteX2" fmla="*/ 3875136 w 5538836"/>
              <a:gd name="connsiteY2" fmla="*/ 92836 h 2886836"/>
              <a:gd name="connsiteX3" fmla="*/ 3621136 w 5538836"/>
              <a:gd name="connsiteY3" fmla="*/ 92837 h 2886836"/>
              <a:gd name="connsiteX4" fmla="*/ 5079510 w 5538836"/>
              <a:gd name="connsiteY4" fmla="*/ 130936 h 2886836"/>
              <a:gd name="connsiteX5" fmla="*/ 5538836 w 5538836"/>
              <a:gd name="connsiteY5" fmla="*/ 590262 h 2886836"/>
              <a:gd name="connsiteX6" fmla="*/ 5538836 w 5538836"/>
              <a:gd name="connsiteY6" fmla="*/ 2427510 h 2886836"/>
              <a:gd name="connsiteX7" fmla="*/ 5079510 w 5538836"/>
              <a:gd name="connsiteY7" fmla="*/ 2886836 h 2886836"/>
              <a:gd name="connsiteX8" fmla="*/ 537162 w 5538836"/>
              <a:gd name="connsiteY8" fmla="*/ 2886836 h 2886836"/>
              <a:gd name="connsiteX9" fmla="*/ 77836 w 5538836"/>
              <a:gd name="connsiteY9" fmla="*/ 2427510 h 2886836"/>
              <a:gd name="connsiteX10" fmla="*/ 14336 w 5538836"/>
              <a:gd name="connsiteY10" fmla="*/ 628362 h 2886836"/>
              <a:gd name="connsiteX0" fmla="*/ 43170 w 5567670"/>
              <a:gd name="connsiteY0" fmla="*/ 628362 h 2886836"/>
              <a:gd name="connsiteX1" fmla="*/ 1251796 w 5567670"/>
              <a:gd name="connsiteY1" fmla="*/ 92836 h 2886836"/>
              <a:gd name="connsiteX2" fmla="*/ 3903970 w 5567670"/>
              <a:gd name="connsiteY2" fmla="*/ 92836 h 2886836"/>
              <a:gd name="connsiteX3" fmla="*/ 3649970 w 5567670"/>
              <a:gd name="connsiteY3" fmla="*/ 92837 h 2886836"/>
              <a:gd name="connsiteX4" fmla="*/ 5108344 w 5567670"/>
              <a:gd name="connsiteY4" fmla="*/ 130936 h 2886836"/>
              <a:gd name="connsiteX5" fmla="*/ 5567670 w 5567670"/>
              <a:gd name="connsiteY5" fmla="*/ 590262 h 2886836"/>
              <a:gd name="connsiteX6" fmla="*/ 5567670 w 5567670"/>
              <a:gd name="connsiteY6" fmla="*/ 2427510 h 2886836"/>
              <a:gd name="connsiteX7" fmla="*/ 5108344 w 5567670"/>
              <a:gd name="connsiteY7" fmla="*/ 2886836 h 2886836"/>
              <a:gd name="connsiteX8" fmla="*/ 565996 w 5567670"/>
              <a:gd name="connsiteY8" fmla="*/ 2886836 h 2886836"/>
              <a:gd name="connsiteX9" fmla="*/ 106670 w 5567670"/>
              <a:gd name="connsiteY9" fmla="*/ 2427510 h 2886836"/>
              <a:gd name="connsiteX10" fmla="*/ 43170 w 5567670"/>
              <a:gd name="connsiteY10" fmla="*/ 628362 h 2886836"/>
              <a:gd name="connsiteX0" fmla="*/ 66426 w 5590926"/>
              <a:gd name="connsiteY0" fmla="*/ 628362 h 2886836"/>
              <a:gd name="connsiteX1" fmla="*/ 1275052 w 5590926"/>
              <a:gd name="connsiteY1" fmla="*/ 92836 h 2886836"/>
              <a:gd name="connsiteX2" fmla="*/ 3927226 w 5590926"/>
              <a:gd name="connsiteY2" fmla="*/ 92836 h 2886836"/>
              <a:gd name="connsiteX3" fmla="*/ 3673226 w 5590926"/>
              <a:gd name="connsiteY3" fmla="*/ 92837 h 2886836"/>
              <a:gd name="connsiteX4" fmla="*/ 5131600 w 5590926"/>
              <a:gd name="connsiteY4" fmla="*/ 130936 h 2886836"/>
              <a:gd name="connsiteX5" fmla="*/ 5590926 w 5590926"/>
              <a:gd name="connsiteY5" fmla="*/ 590262 h 2886836"/>
              <a:gd name="connsiteX6" fmla="*/ 5590926 w 5590926"/>
              <a:gd name="connsiteY6" fmla="*/ 2427510 h 2886836"/>
              <a:gd name="connsiteX7" fmla="*/ 5131600 w 5590926"/>
              <a:gd name="connsiteY7" fmla="*/ 2886836 h 2886836"/>
              <a:gd name="connsiteX8" fmla="*/ 589252 w 5590926"/>
              <a:gd name="connsiteY8" fmla="*/ 2886836 h 2886836"/>
              <a:gd name="connsiteX9" fmla="*/ 41026 w 5590926"/>
              <a:gd name="connsiteY9" fmla="*/ 2440210 h 2886836"/>
              <a:gd name="connsiteX10" fmla="*/ 66426 w 5590926"/>
              <a:gd name="connsiteY10" fmla="*/ 628362 h 2886836"/>
              <a:gd name="connsiteX0" fmla="*/ 28694 w 5553194"/>
              <a:gd name="connsiteY0" fmla="*/ 628362 h 2886836"/>
              <a:gd name="connsiteX1" fmla="*/ 1237320 w 5553194"/>
              <a:gd name="connsiteY1" fmla="*/ 92836 h 2886836"/>
              <a:gd name="connsiteX2" fmla="*/ 3889494 w 5553194"/>
              <a:gd name="connsiteY2" fmla="*/ 92836 h 2886836"/>
              <a:gd name="connsiteX3" fmla="*/ 3635494 w 5553194"/>
              <a:gd name="connsiteY3" fmla="*/ 92837 h 2886836"/>
              <a:gd name="connsiteX4" fmla="*/ 5093868 w 5553194"/>
              <a:gd name="connsiteY4" fmla="*/ 130936 h 2886836"/>
              <a:gd name="connsiteX5" fmla="*/ 5553194 w 5553194"/>
              <a:gd name="connsiteY5" fmla="*/ 590262 h 2886836"/>
              <a:gd name="connsiteX6" fmla="*/ 5553194 w 5553194"/>
              <a:gd name="connsiteY6" fmla="*/ 2427510 h 2886836"/>
              <a:gd name="connsiteX7" fmla="*/ 5093868 w 5553194"/>
              <a:gd name="connsiteY7" fmla="*/ 2886836 h 2886836"/>
              <a:gd name="connsiteX8" fmla="*/ 551520 w 5553194"/>
              <a:gd name="connsiteY8" fmla="*/ 2886836 h 2886836"/>
              <a:gd name="connsiteX9" fmla="*/ 3294 w 5553194"/>
              <a:gd name="connsiteY9" fmla="*/ 2440210 h 2886836"/>
              <a:gd name="connsiteX10" fmla="*/ 28694 w 5553194"/>
              <a:gd name="connsiteY10" fmla="*/ 628362 h 2886836"/>
              <a:gd name="connsiteX0" fmla="*/ 26879 w 5551379"/>
              <a:gd name="connsiteY0" fmla="*/ 628362 h 2886836"/>
              <a:gd name="connsiteX1" fmla="*/ 1235505 w 5551379"/>
              <a:gd name="connsiteY1" fmla="*/ 92836 h 2886836"/>
              <a:gd name="connsiteX2" fmla="*/ 3887679 w 5551379"/>
              <a:gd name="connsiteY2" fmla="*/ 92836 h 2886836"/>
              <a:gd name="connsiteX3" fmla="*/ 3633679 w 5551379"/>
              <a:gd name="connsiteY3" fmla="*/ 92837 h 2886836"/>
              <a:gd name="connsiteX4" fmla="*/ 5092053 w 5551379"/>
              <a:gd name="connsiteY4" fmla="*/ 130936 h 2886836"/>
              <a:gd name="connsiteX5" fmla="*/ 5551379 w 5551379"/>
              <a:gd name="connsiteY5" fmla="*/ 590262 h 2886836"/>
              <a:gd name="connsiteX6" fmla="*/ 5551379 w 5551379"/>
              <a:gd name="connsiteY6" fmla="*/ 2427510 h 2886836"/>
              <a:gd name="connsiteX7" fmla="*/ 5092053 w 5551379"/>
              <a:gd name="connsiteY7" fmla="*/ 2886836 h 2886836"/>
              <a:gd name="connsiteX8" fmla="*/ 549705 w 5551379"/>
              <a:gd name="connsiteY8" fmla="*/ 2886836 h 2886836"/>
              <a:gd name="connsiteX9" fmla="*/ 1479 w 5551379"/>
              <a:gd name="connsiteY9" fmla="*/ 2440210 h 2886836"/>
              <a:gd name="connsiteX10" fmla="*/ 26879 w 5551379"/>
              <a:gd name="connsiteY10" fmla="*/ 628362 h 2886836"/>
              <a:gd name="connsiteX0" fmla="*/ 39100 w 5563600"/>
              <a:gd name="connsiteY0" fmla="*/ 628362 h 2886836"/>
              <a:gd name="connsiteX1" fmla="*/ 1247726 w 5563600"/>
              <a:gd name="connsiteY1" fmla="*/ 92836 h 2886836"/>
              <a:gd name="connsiteX2" fmla="*/ 3899900 w 5563600"/>
              <a:gd name="connsiteY2" fmla="*/ 92836 h 2886836"/>
              <a:gd name="connsiteX3" fmla="*/ 3645900 w 5563600"/>
              <a:gd name="connsiteY3" fmla="*/ 92837 h 2886836"/>
              <a:gd name="connsiteX4" fmla="*/ 5104274 w 5563600"/>
              <a:gd name="connsiteY4" fmla="*/ 130936 h 2886836"/>
              <a:gd name="connsiteX5" fmla="*/ 5563600 w 5563600"/>
              <a:gd name="connsiteY5" fmla="*/ 590262 h 2886836"/>
              <a:gd name="connsiteX6" fmla="*/ 5563600 w 5563600"/>
              <a:gd name="connsiteY6" fmla="*/ 2427510 h 2886836"/>
              <a:gd name="connsiteX7" fmla="*/ 5104274 w 5563600"/>
              <a:gd name="connsiteY7" fmla="*/ 2886836 h 2886836"/>
              <a:gd name="connsiteX8" fmla="*/ 561926 w 5563600"/>
              <a:gd name="connsiteY8" fmla="*/ 2886836 h 2886836"/>
              <a:gd name="connsiteX9" fmla="*/ 13700 w 5563600"/>
              <a:gd name="connsiteY9" fmla="*/ 2440210 h 2886836"/>
              <a:gd name="connsiteX10" fmla="*/ 39100 w 5563600"/>
              <a:gd name="connsiteY10" fmla="*/ 628362 h 2886836"/>
              <a:gd name="connsiteX0" fmla="*/ 39100 w 5563600"/>
              <a:gd name="connsiteY0" fmla="*/ 652697 h 2911171"/>
              <a:gd name="connsiteX1" fmla="*/ 981026 w 5563600"/>
              <a:gd name="connsiteY1" fmla="*/ 79071 h 2911171"/>
              <a:gd name="connsiteX2" fmla="*/ 3899900 w 5563600"/>
              <a:gd name="connsiteY2" fmla="*/ 117171 h 2911171"/>
              <a:gd name="connsiteX3" fmla="*/ 3645900 w 5563600"/>
              <a:gd name="connsiteY3" fmla="*/ 117172 h 2911171"/>
              <a:gd name="connsiteX4" fmla="*/ 5104274 w 5563600"/>
              <a:gd name="connsiteY4" fmla="*/ 155271 h 2911171"/>
              <a:gd name="connsiteX5" fmla="*/ 5563600 w 5563600"/>
              <a:gd name="connsiteY5" fmla="*/ 614597 h 2911171"/>
              <a:gd name="connsiteX6" fmla="*/ 5563600 w 5563600"/>
              <a:gd name="connsiteY6" fmla="*/ 2451845 h 2911171"/>
              <a:gd name="connsiteX7" fmla="*/ 5104274 w 5563600"/>
              <a:gd name="connsiteY7" fmla="*/ 2911171 h 2911171"/>
              <a:gd name="connsiteX8" fmla="*/ 561926 w 5563600"/>
              <a:gd name="connsiteY8" fmla="*/ 2911171 h 2911171"/>
              <a:gd name="connsiteX9" fmla="*/ 13700 w 5563600"/>
              <a:gd name="connsiteY9" fmla="*/ 2464545 h 2911171"/>
              <a:gd name="connsiteX10" fmla="*/ 39100 w 5563600"/>
              <a:gd name="connsiteY10" fmla="*/ 652697 h 2911171"/>
              <a:gd name="connsiteX0" fmla="*/ 39100 w 5563600"/>
              <a:gd name="connsiteY0" fmla="*/ 598463 h 2856937"/>
              <a:gd name="connsiteX1" fmla="*/ 981026 w 5563600"/>
              <a:gd name="connsiteY1" fmla="*/ 24837 h 2856937"/>
              <a:gd name="connsiteX2" fmla="*/ 3899900 w 5563600"/>
              <a:gd name="connsiteY2" fmla="*/ 62937 h 2856937"/>
              <a:gd name="connsiteX3" fmla="*/ 3645900 w 5563600"/>
              <a:gd name="connsiteY3" fmla="*/ 62938 h 2856937"/>
              <a:gd name="connsiteX4" fmla="*/ 5104274 w 5563600"/>
              <a:gd name="connsiteY4" fmla="*/ 101037 h 2856937"/>
              <a:gd name="connsiteX5" fmla="*/ 5563600 w 5563600"/>
              <a:gd name="connsiteY5" fmla="*/ 560363 h 2856937"/>
              <a:gd name="connsiteX6" fmla="*/ 5563600 w 5563600"/>
              <a:gd name="connsiteY6" fmla="*/ 2397611 h 2856937"/>
              <a:gd name="connsiteX7" fmla="*/ 5104274 w 5563600"/>
              <a:gd name="connsiteY7" fmla="*/ 2856937 h 2856937"/>
              <a:gd name="connsiteX8" fmla="*/ 561926 w 5563600"/>
              <a:gd name="connsiteY8" fmla="*/ 2856937 h 2856937"/>
              <a:gd name="connsiteX9" fmla="*/ 13700 w 5563600"/>
              <a:gd name="connsiteY9" fmla="*/ 2410311 h 2856937"/>
              <a:gd name="connsiteX10" fmla="*/ 39100 w 5563600"/>
              <a:gd name="connsiteY10" fmla="*/ 598463 h 2856937"/>
              <a:gd name="connsiteX0" fmla="*/ 39100 w 5563600"/>
              <a:gd name="connsiteY0" fmla="*/ 598463 h 2856937"/>
              <a:gd name="connsiteX1" fmla="*/ 981026 w 5563600"/>
              <a:gd name="connsiteY1" fmla="*/ 24837 h 2856937"/>
              <a:gd name="connsiteX2" fmla="*/ 3899900 w 5563600"/>
              <a:gd name="connsiteY2" fmla="*/ 62937 h 2856937"/>
              <a:gd name="connsiteX3" fmla="*/ 3645900 w 5563600"/>
              <a:gd name="connsiteY3" fmla="*/ 62938 h 2856937"/>
              <a:gd name="connsiteX4" fmla="*/ 5104274 w 5563600"/>
              <a:gd name="connsiteY4" fmla="*/ 101037 h 2856937"/>
              <a:gd name="connsiteX5" fmla="*/ 5563600 w 5563600"/>
              <a:gd name="connsiteY5" fmla="*/ 560363 h 2856937"/>
              <a:gd name="connsiteX6" fmla="*/ 5563600 w 5563600"/>
              <a:gd name="connsiteY6" fmla="*/ 2397611 h 2856937"/>
              <a:gd name="connsiteX7" fmla="*/ 5104274 w 5563600"/>
              <a:gd name="connsiteY7" fmla="*/ 2856937 h 2856937"/>
              <a:gd name="connsiteX8" fmla="*/ 561926 w 5563600"/>
              <a:gd name="connsiteY8" fmla="*/ 2856937 h 2856937"/>
              <a:gd name="connsiteX9" fmla="*/ 13700 w 5563600"/>
              <a:gd name="connsiteY9" fmla="*/ 2410311 h 2856937"/>
              <a:gd name="connsiteX10" fmla="*/ 39100 w 5563600"/>
              <a:gd name="connsiteY10" fmla="*/ 598463 h 2856937"/>
              <a:gd name="connsiteX0" fmla="*/ 39100 w 5563600"/>
              <a:gd name="connsiteY0" fmla="*/ 598463 h 2856937"/>
              <a:gd name="connsiteX1" fmla="*/ 981026 w 5563600"/>
              <a:gd name="connsiteY1" fmla="*/ 24837 h 2856937"/>
              <a:gd name="connsiteX2" fmla="*/ 3899900 w 5563600"/>
              <a:gd name="connsiteY2" fmla="*/ 62937 h 2856937"/>
              <a:gd name="connsiteX3" fmla="*/ 3645900 w 5563600"/>
              <a:gd name="connsiteY3" fmla="*/ 62938 h 2856937"/>
              <a:gd name="connsiteX4" fmla="*/ 5104274 w 5563600"/>
              <a:gd name="connsiteY4" fmla="*/ 101037 h 2856937"/>
              <a:gd name="connsiteX5" fmla="*/ 5563600 w 5563600"/>
              <a:gd name="connsiteY5" fmla="*/ 560363 h 2856937"/>
              <a:gd name="connsiteX6" fmla="*/ 5563600 w 5563600"/>
              <a:gd name="connsiteY6" fmla="*/ 2397611 h 2856937"/>
              <a:gd name="connsiteX7" fmla="*/ 5104274 w 5563600"/>
              <a:gd name="connsiteY7" fmla="*/ 2856937 h 2856937"/>
              <a:gd name="connsiteX8" fmla="*/ 1235026 w 5563600"/>
              <a:gd name="connsiteY8" fmla="*/ 2818837 h 2856937"/>
              <a:gd name="connsiteX9" fmla="*/ 13700 w 5563600"/>
              <a:gd name="connsiteY9" fmla="*/ 2410311 h 2856937"/>
              <a:gd name="connsiteX10" fmla="*/ 39100 w 5563600"/>
              <a:gd name="connsiteY10" fmla="*/ 598463 h 2856937"/>
              <a:gd name="connsiteX0" fmla="*/ 39100 w 5563600"/>
              <a:gd name="connsiteY0" fmla="*/ 598463 h 2856937"/>
              <a:gd name="connsiteX1" fmla="*/ 981026 w 5563600"/>
              <a:gd name="connsiteY1" fmla="*/ 24837 h 2856937"/>
              <a:gd name="connsiteX2" fmla="*/ 3899900 w 5563600"/>
              <a:gd name="connsiteY2" fmla="*/ 62937 h 2856937"/>
              <a:gd name="connsiteX3" fmla="*/ 3645900 w 5563600"/>
              <a:gd name="connsiteY3" fmla="*/ 62938 h 2856937"/>
              <a:gd name="connsiteX4" fmla="*/ 5104274 w 5563600"/>
              <a:gd name="connsiteY4" fmla="*/ 101037 h 2856937"/>
              <a:gd name="connsiteX5" fmla="*/ 5563600 w 5563600"/>
              <a:gd name="connsiteY5" fmla="*/ 560363 h 2856937"/>
              <a:gd name="connsiteX6" fmla="*/ 5563600 w 5563600"/>
              <a:gd name="connsiteY6" fmla="*/ 2397611 h 2856937"/>
              <a:gd name="connsiteX7" fmla="*/ 5104274 w 5563600"/>
              <a:gd name="connsiteY7" fmla="*/ 2856937 h 2856937"/>
              <a:gd name="connsiteX8" fmla="*/ 1235026 w 5563600"/>
              <a:gd name="connsiteY8" fmla="*/ 2818837 h 2856937"/>
              <a:gd name="connsiteX9" fmla="*/ 13700 w 5563600"/>
              <a:gd name="connsiteY9" fmla="*/ 2410311 h 2856937"/>
              <a:gd name="connsiteX10" fmla="*/ 39100 w 5563600"/>
              <a:gd name="connsiteY10" fmla="*/ 598463 h 2856937"/>
              <a:gd name="connsiteX0" fmla="*/ 39100 w 5563600"/>
              <a:gd name="connsiteY0" fmla="*/ 598463 h 2856937"/>
              <a:gd name="connsiteX1" fmla="*/ 981026 w 5563600"/>
              <a:gd name="connsiteY1" fmla="*/ 24837 h 2856937"/>
              <a:gd name="connsiteX2" fmla="*/ 3899900 w 5563600"/>
              <a:gd name="connsiteY2" fmla="*/ 62937 h 2856937"/>
              <a:gd name="connsiteX3" fmla="*/ 3645900 w 5563600"/>
              <a:gd name="connsiteY3" fmla="*/ 62938 h 2856937"/>
              <a:gd name="connsiteX4" fmla="*/ 5104274 w 5563600"/>
              <a:gd name="connsiteY4" fmla="*/ 101037 h 2856937"/>
              <a:gd name="connsiteX5" fmla="*/ 5563600 w 5563600"/>
              <a:gd name="connsiteY5" fmla="*/ 560363 h 2856937"/>
              <a:gd name="connsiteX6" fmla="*/ 5563600 w 5563600"/>
              <a:gd name="connsiteY6" fmla="*/ 2397611 h 2856937"/>
              <a:gd name="connsiteX7" fmla="*/ 5104274 w 5563600"/>
              <a:gd name="connsiteY7" fmla="*/ 2856937 h 2856937"/>
              <a:gd name="connsiteX8" fmla="*/ 1235026 w 5563600"/>
              <a:gd name="connsiteY8" fmla="*/ 2818837 h 2856937"/>
              <a:gd name="connsiteX9" fmla="*/ 13700 w 5563600"/>
              <a:gd name="connsiteY9" fmla="*/ 2410311 h 2856937"/>
              <a:gd name="connsiteX10" fmla="*/ 39100 w 5563600"/>
              <a:gd name="connsiteY10" fmla="*/ 598463 h 2856937"/>
              <a:gd name="connsiteX0" fmla="*/ 39100 w 5563600"/>
              <a:gd name="connsiteY0" fmla="*/ 598463 h 2856937"/>
              <a:gd name="connsiteX1" fmla="*/ 981026 w 5563600"/>
              <a:gd name="connsiteY1" fmla="*/ 24837 h 2856937"/>
              <a:gd name="connsiteX2" fmla="*/ 3899900 w 5563600"/>
              <a:gd name="connsiteY2" fmla="*/ 62937 h 2856937"/>
              <a:gd name="connsiteX3" fmla="*/ 3645900 w 5563600"/>
              <a:gd name="connsiteY3" fmla="*/ 62938 h 2856937"/>
              <a:gd name="connsiteX4" fmla="*/ 5104274 w 5563600"/>
              <a:gd name="connsiteY4" fmla="*/ 101037 h 2856937"/>
              <a:gd name="connsiteX5" fmla="*/ 5563600 w 5563600"/>
              <a:gd name="connsiteY5" fmla="*/ 560363 h 2856937"/>
              <a:gd name="connsiteX6" fmla="*/ 5563600 w 5563600"/>
              <a:gd name="connsiteY6" fmla="*/ 2397611 h 2856937"/>
              <a:gd name="connsiteX7" fmla="*/ 5104274 w 5563600"/>
              <a:gd name="connsiteY7" fmla="*/ 2856937 h 2856937"/>
              <a:gd name="connsiteX8" fmla="*/ 1539826 w 5563600"/>
              <a:gd name="connsiteY8" fmla="*/ 2831537 h 2856937"/>
              <a:gd name="connsiteX9" fmla="*/ 13700 w 5563600"/>
              <a:gd name="connsiteY9" fmla="*/ 2410311 h 2856937"/>
              <a:gd name="connsiteX10" fmla="*/ 39100 w 5563600"/>
              <a:gd name="connsiteY10" fmla="*/ 598463 h 2856937"/>
              <a:gd name="connsiteX0" fmla="*/ 39100 w 5563600"/>
              <a:gd name="connsiteY0" fmla="*/ 598463 h 2856937"/>
              <a:gd name="connsiteX1" fmla="*/ 981026 w 5563600"/>
              <a:gd name="connsiteY1" fmla="*/ 24837 h 2856937"/>
              <a:gd name="connsiteX2" fmla="*/ 3899900 w 5563600"/>
              <a:gd name="connsiteY2" fmla="*/ 62937 h 2856937"/>
              <a:gd name="connsiteX3" fmla="*/ 3645900 w 5563600"/>
              <a:gd name="connsiteY3" fmla="*/ 62938 h 2856937"/>
              <a:gd name="connsiteX4" fmla="*/ 5104274 w 5563600"/>
              <a:gd name="connsiteY4" fmla="*/ 101037 h 2856937"/>
              <a:gd name="connsiteX5" fmla="*/ 5563600 w 5563600"/>
              <a:gd name="connsiteY5" fmla="*/ 560363 h 2856937"/>
              <a:gd name="connsiteX6" fmla="*/ 5563600 w 5563600"/>
              <a:gd name="connsiteY6" fmla="*/ 2397611 h 2856937"/>
              <a:gd name="connsiteX7" fmla="*/ 4113674 w 5563600"/>
              <a:gd name="connsiteY7" fmla="*/ 2856937 h 2856937"/>
              <a:gd name="connsiteX8" fmla="*/ 1539826 w 5563600"/>
              <a:gd name="connsiteY8" fmla="*/ 2831537 h 2856937"/>
              <a:gd name="connsiteX9" fmla="*/ 13700 w 5563600"/>
              <a:gd name="connsiteY9" fmla="*/ 2410311 h 2856937"/>
              <a:gd name="connsiteX10" fmla="*/ 39100 w 5563600"/>
              <a:gd name="connsiteY10" fmla="*/ 598463 h 2856937"/>
              <a:gd name="connsiteX0" fmla="*/ 39100 w 5563600"/>
              <a:gd name="connsiteY0" fmla="*/ 598463 h 2857475"/>
              <a:gd name="connsiteX1" fmla="*/ 981026 w 5563600"/>
              <a:gd name="connsiteY1" fmla="*/ 24837 h 2857475"/>
              <a:gd name="connsiteX2" fmla="*/ 3899900 w 5563600"/>
              <a:gd name="connsiteY2" fmla="*/ 62937 h 2857475"/>
              <a:gd name="connsiteX3" fmla="*/ 3645900 w 5563600"/>
              <a:gd name="connsiteY3" fmla="*/ 62938 h 2857475"/>
              <a:gd name="connsiteX4" fmla="*/ 5104274 w 5563600"/>
              <a:gd name="connsiteY4" fmla="*/ 101037 h 2857475"/>
              <a:gd name="connsiteX5" fmla="*/ 5563600 w 5563600"/>
              <a:gd name="connsiteY5" fmla="*/ 560363 h 2857475"/>
              <a:gd name="connsiteX6" fmla="*/ 5563600 w 5563600"/>
              <a:gd name="connsiteY6" fmla="*/ 2626211 h 2857475"/>
              <a:gd name="connsiteX7" fmla="*/ 4113674 w 5563600"/>
              <a:gd name="connsiteY7" fmla="*/ 2856937 h 2857475"/>
              <a:gd name="connsiteX8" fmla="*/ 1539826 w 5563600"/>
              <a:gd name="connsiteY8" fmla="*/ 2831537 h 2857475"/>
              <a:gd name="connsiteX9" fmla="*/ 13700 w 5563600"/>
              <a:gd name="connsiteY9" fmla="*/ 2410311 h 2857475"/>
              <a:gd name="connsiteX10" fmla="*/ 39100 w 5563600"/>
              <a:gd name="connsiteY10" fmla="*/ 598463 h 2857475"/>
              <a:gd name="connsiteX0" fmla="*/ 39100 w 5659555"/>
              <a:gd name="connsiteY0" fmla="*/ 598463 h 2857475"/>
              <a:gd name="connsiteX1" fmla="*/ 981026 w 5659555"/>
              <a:gd name="connsiteY1" fmla="*/ 24837 h 2857475"/>
              <a:gd name="connsiteX2" fmla="*/ 3899900 w 5659555"/>
              <a:gd name="connsiteY2" fmla="*/ 62937 h 2857475"/>
              <a:gd name="connsiteX3" fmla="*/ 3645900 w 5659555"/>
              <a:gd name="connsiteY3" fmla="*/ 62938 h 2857475"/>
              <a:gd name="connsiteX4" fmla="*/ 5104274 w 5659555"/>
              <a:gd name="connsiteY4" fmla="*/ 101037 h 2857475"/>
              <a:gd name="connsiteX5" fmla="*/ 5563600 w 5659555"/>
              <a:gd name="connsiteY5" fmla="*/ 560363 h 2857475"/>
              <a:gd name="connsiteX6" fmla="*/ 5563600 w 5659555"/>
              <a:gd name="connsiteY6" fmla="*/ 2626211 h 2857475"/>
              <a:gd name="connsiteX7" fmla="*/ 4113674 w 5659555"/>
              <a:gd name="connsiteY7" fmla="*/ 2856937 h 2857475"/>
              <a:gd name="connsiteX8" fmla="*/ 1539826 w 5659555"/>
              <a:gd name="connsiteY8" fmla="*/ 2831537 h 2857475"/>
              <a:gd name="connsiteX9" fmla="*/ 13700 w 5659555"/>
              <a:gd name="connsiteY9" fmla="*/ 2410311 h 2857475"/>
              <a:gd name="connsiteX10" fmla="*/ 39100 w 5659555"/>
              <a:gd name="connsiteY10" fmla="*/ 598463 h 2857475"/>
              <a:gd name="connsiteX0" fmla="*/ 39100 w 5659555"/>
              <a:gd name="connsiteY0" fmla="*/ 598463 h 2857475"/>
              <a:gd name="connsiteX1" fmla="*/ 981026 w 5659555"/>
              <a:gd name="connsiteY1" fmla="*/ 24837 h 2857475"/>
              <a:gd name="connsiteX2" fmla="*/ 3899900 w 5659555"/>
              <a:gd name="connsiteY2" fmla="*/ 62937 h 2857475"/>
              <a:gd name="connsiteX3" fmla="*/ 3645900 w 5659555"/>
              <a:gd name="connsiteY3" fmla="*/ 62938 h 2857475"/>
              <a:gd name="connsiteX4" fmla="*/ 5104274 w 5659555"/>
              <a:gd name="connsiteY4" fmla="*/ 101037 h 2857475"/>
              <a:gd name="connsiteX5" fmla="*/ 5563600 w 5659555"/>
              <a:gd name="connsiteY5" fmla="*/ 865163 h 2857475"/>
              <a:gd name="connsiteX6" fmla="*/ 5563600 w 5659555"/>
              <a:gd name="connsiteY6" fmla="*/ 2626211 h 2857475"/>
              <a:gd name="connsiteX7" fmla="*/ 4113674 w 5659555"/>
              <a:gd name="connsiteY7" fmla="*/ 2856937 h 2857475"/>
              <a:gd name="connsiteX8" fmla="*/ 1539826 w 5659555"/>
              <a:gd name="connsiteY8" fmla="*/ 2831537 h 2857475"/>
              <a:gd name="connsiteX9" fmla="*/ 13700 w 5659555"/>
              <a:gd name="connsiteY9" fmla="*/ 2410311 h 2857475"/>
              <a:gd name="connsiteX10" fmla="*/ 39100 w 5659555"/>
              <a:gd name="connsiteY10" fmla="*/ 598463 h 2857475"/>
              <a:gd name="connsiteX0" fmla="*/ 39100 w 5682497"/>
              <a:gd name="connsiteY0" fmla="*/ 598463 h 2857475"/>
              <a:gd name="connsiteX1" fmla="*/ 981026 w 5682497"/>
              <a:gd name="connsiteY1" fmla="*/ 24837 h 2857475"/>
              <a:gd name="connsiteX2" fmla="*/ 3899900 w 5682497"/>
              <a:gd name="connsiteY2" fmla="*/ 62937 h 2857475"/>
              <a:gd name="connsiteX3" fmla="*/ 3645900 w 5682497"/>
              <a:gd name="connsiteY3" fmla="*/ 62938 h 2857475"/>
              <a:gd name="connsiteX4" fmla="*/ 5104274 w 5682497"/>
              <a:gd name="connsiteY4" fmla="*/ 101037 h 2857475"/>
              <a:gd name="connsiteX5" fmla="*/ 5563600 w 5682497"/>
              <a:gd name="connsiteY5" fmla="*/ 865163 h 2857475"/>
              <a:gd name="connsiteX6" fmla="*/ 5563600 w 5682497"/>
              <a:gd name="connsiteY6" fmla="*/ 2626211 h 2857475"/>
              <a:gd name="connsiteX7" fmla="*/ 4113674 w 5682497"/>
              <a:gd name="connsiteY7" fmla="*/ 2856937 h 2857475"/>
              <a:gd name="connsiteX8" fmla="*/ 1539826 w 5682497"/>
              <a:gd name="connsiteY8" fmla="*/ 2831537 h 2857475"/>
              <a:gd name="connsiteX9" fmla="*/ 13700 w 5682497"/>
              <a:gd name="connsiteY9" fmla="*/ 2410311 h 2857475"/>
              <a:gd name="connsiteX10" fmla="*/ 39100 w 5682497"/>
              <a:gd name="connsiteY10" fmla="*/ 598463 h 2857475"/>
              <a:gd name="connsiteX0" fmla="*/ 39100 w 5682497"/>
              <a:gd name="connsiteY0" fmla="*/ 598463 h 2857475"/>
              <a:gd name="connsiteX1" fmla="*/ 981026 w 5682497"/>
              <a:gd name="connsiteY1" fmla="*/ 24837 h 2857475"/>
              <a:gd name="connsiteX2" fmla="*/ 3899900 w 5682497"/>
              <a:gd name="connsiteY2" fmla="*/ 62937 h 2857475"/>
              <a:gd name="connsiteX3" fmla="*/ 3645900 w 5682497"/>
              <a:gd name="connsiteY3" fmla="*/ 62938 h 2857475"/>
              <a:gd name="connsiteX4" fmla="*/ 5104274 w 5682497"/>
              <a:gd name="connsiteY4" fmla="*/ 101037 h 2857475"/>
              <a:gd name="connsiteX5" fmla="*/ 5563600 w 5682497"/>
              <a:gd name="connsiteY5" fmla="*/ 865163 h 2857475"/>
              <a:gd name="connsiteX6" fmla="*/ 5563600 w 5682497"/>
              <a:gd name="connsiteY6" fmla="*/ 2626211 h 2857475"/>
              <a:gd name="connsiteX7" fmla="*/ 4113674 w 5682497"/>
              <a:gd name="connsiteY7" fmla="*/ 2856937 h 2857475"/>
              <a:gd name="connsiteX8" fmla="*/ 1539826 w 5682497"/>
              <a:gd name="connsiteY8" fmla="*/ 2831537 h 2857475"/>
              <a:gd name="connsiteX9" fmla="*/ 13700 w 5682497"/>
              <a:gd name="connsiteY9" fmla="*/ 2410311 h 2857475"/>
              <a:gd name="connsiteX10" fmla="*/ 39100 w 5682497"/>
              <a:gd name="connsiteY10" fmla="*/ 598463 h 2857475"/>
              <a:gd name="connsiteX0" fmla="*/ 39100 w 5682497"/>
              <a:gd name="connsiteY0" fmla="*/ 598463 h 2882337"/>
              <a:gd name="connsiteX1" fmla="*/ 981026 w 5682497"/>
              <a:gd name="connsiteY1" fmla="*/ 24837 h 2882337"/>
              <a:gd name="connsiteX2" fmla="*/ 3899900 w 5682497"/>
              <a:gd name="connsiteY2" fmla="*/ 62937 h 2882337"/>
              <a:gd name="connsiteX3" fmla="*/ 3645900 w 5682497"/>
              <a:gd name="connsiteY3" fmla="*/ 62938 h 2882337"/>
              <a:gd name="connsiteX4" fmla="*/ 5104274 w 5682497"/>
              <a:gd name="connsiteY4" fmla="*/ 101037 h 2882337"/>
              <a:gd name="connsiteX5" fmla="*/ 5563600 w 5682497"/>
              <a:gd name="connsiteY5" fmla="*/ 865163 h 2882337"/>
              <a:gd name="connsiteX6" fmla="*/ 5563600 w 5682497"/>
              <a:gd name="connsiteY6" fmla="*/ 2626211 h 2882337"/>
              <a:gd name="connsiteX7" fmla="*/ 4113674 w 5682497"/>
              <a:gd name="connsiteY7" fmla="*/ 2856937 h 2882337"/>
              <a:gd name="connsiteX8" fmla="*/ 1222326 w 5682497"/>
              <a:gd name="connsiteY8" fmla="*/ 2882337 h 2882337"/>
              <a:gd name="connsiteX9" fmla="*/ 13700 w 5682497"/>
              <a:gd name="connsiteY9" fmla="*/ 2410311 h 2882337"/>
              <a:gd name="connsiteX10" fmla="*/ 39100 w 5682497"/>
              <a:gd name="connsiteY10" fmla="*/ 598463 h 2882337"/>
              <a:gd name="connsiteX0" fmla="*/ 39100 w 5682497"/>
              <a:gd name="connsiteY0" fmla="*/ 598463 h 2882337"/>
              <a:gd name="connsiteX1" fmla="*/ 981026 w 5682497"/>
              <a:gd name="connsiteY1" fmla="*/ 24837 h 2882337"/>
              <a:gd name="connsiteX2" fmla="*/ 3899900 w 5682497"/>
              <a:gd name="connsiteY2" fmla="*/ 62937 h 2882337"/>
              <a:gd name="connsiteX3" fmla="*/ 3645900 w 5682497"/>
              <a:gd name="connsiteY3" fmla="*/ 62938 h 2882337"/>
              <a:gd name="connsiteX4" fmla="*/ 5104274 w 5682497"/>
              <a:gd name="connsiteY4" fmla="*/ 101037 h 2882337"/>
              <a:gd name="connsiteX5" fmla="*/ 5563600 w 5682497"/>
              <a:gd name="connsiteY5" fmla="*/ 865163 h 2882337"/>
              <a:gd name="connsiteX6" fmla="*/ 5563600 w 5682497"/>
              <a:gd name="connsiteY6" fmla="*/ 2626211 h 2882337"/>
              <a:gd name="connsiteX7" fmla="*/ 4113674 w 5682497"/>
              <a:gd name="connsiteY7" fmla="*/ 2856937 h 2882337"/>
              <a:gd name="connsiteX8" fmla="*/ 1222326 w 5682497"/>
              <a:gd name="connsiteY8" fmla="*/ 2882337 h 2882337"/>
              <a:gd name="connsiteX9" fmla="*/ 13700 w 5682497"/>
              <a:gd name="connsiteY9" fmla="*/ 2410311 h 2882337"/>
              <a:gd name="connsiteX10" fmla="*/ 39100 w 5682497"/>
              <a:gd name="connsiteY10" fmla="*/ 598463 h 2882337"/>
              <a:gd name="connsiteX0" fmla="*/ 39100 w 5682497"/>
              <a:gd name="connsiteY0" fmla="*/ 598463 h 2882337"/>
              <a:gd name="connsiteX1" fmla="*/ 981026 w 5682497"/>
              <a:gd name="connsiteY1" fmla="*/ 24837 h 2882337"/>
              <a:gd name="connsiteX2" fmla="*/ 3899900 w 5682497"/>
              <a:gd name="connsiteY2" fmla="*/ 62937 h 2882337"/>
              <a:gd name="connsiteX3" fmla="*/ 3645900 w 5682497"/>
              <a:gd name="connsiteY3" fmla="*/ 62938 h 2882337"/>
              <a:gd name="connsiteX4" fmla="*/ 5104274 w 5682497"/>
              <a:gd name="connsiteY4" fmla="*/ 101037 h 2882337"/>
              <a:gd name="connsiteX5" fmla="*/ 5563600 w 5682497"/>
              <a:gd name="connsiteY5" fmla="*/ 865163 h 2882337"/>
              <a:gd name="connsiteX6" fmla="*/ 5563600 w 5682497"/>
              <a:gd name="connsiteY6" fmla="*/ 2626211 h 2882337"/>
              <a:gd name="connsiteX7" fmla="*/ 3821574 w 5682497"/>
              <a:gd name="connsiteY7" fmla="*/ 2869637 h 2882337"/>
              <a:gd name="connsiteX8" fmla="*/ 1222326 w 5682497"/>
              <a:gd name="connsiteY8" fmla="*/ 2882337 h 2882337"/>
              <a:gd name="connsiteX9" fmla="*/ 13700 w 5682497"/>
              <a:gd name="connsiteY9" fmla="*/ 2410311 h 2882337"/>
              <a:gd name="connsiteX10" fmla="*/ 39100 w 5682497"/>
              <a:gd name="connsiteY10" fmla="*/ 598463 h 2882337"/>
              <a:gd name="connsiteX0" fmla="*/ 39100 w 5682497"/>
              <a:gd name="connsiteY0" fmla="*/ 598463 h 2904069"/>
              <a:gd name="connsiteX1" fmla="*/ 981026 w 5682497"/>
              <a:gd name="connsiteY1" fmla="*/ 24837 h 2904069"/>
              <a:gd name="connsiteX2" fmla="*/ 3899900 w 5682497"/>
              <a:gd name="connsiteY2" fmla="*/ 62937 h 2904069"/>
              <a:gd name="connsiteX3" fmla="*/ 3645900 w 5682497"/>
              <a:gd name="connsiteY3" fmla="*/ 62938 h 2904069"/>
              <a:gd name="connsiteX4" fmla="*/ 5104274 w 5682497"/>
              <a:gd name="connsiteY4" fmla="*/ 101037 h 2904069"/>
              <a:gd name="connsiteX5" fmla="*/ 5563600 w 5682497"/>
              <a:gd name="connsiteY5" fmla="*/ 865163 h 2904069"/>
              <a:gd name="connsiteX6" fmla="*/ 5563600 w 5682497"/>
              <a:gd name="connsiteY6" fmla="*/ 2626211 h 2904069"/>
              <a:gd name="connsiteX7" fmla="*/ 3821574 w 5682497"/>
              <a:gd name="connsiteY7" fmla="*/ 2869637 h 2904069"/>
              <a:gd name="connsiteX8" fmla="*/ 1222326 w 5682497"/>
              <a:gd name="connsiteY8" fmla="*/ 2882337 h 2904069"/>
              <a:gd name="connsiteX9" fmla="*/ 13700 w 5682497"/>
              <a:gd name="connsiteY9" fmla="*/ 2410311 h 2904069"/>
              <a:gd name="connsiteX10" fmla="*/ 39100 w 5682497"/>
              <a:gd name="connsiteY10" fmla="*/ 598463 h 2904069"/>
              <a:gd name="connsiteX0" fmla="*/ 39100 w 5682497"/>
              <a:gd name="connsiteY0" fmla="*/ 598463 h 2904069"/>
              <a:gd name="connsiteX1" fmla="*/ 981026 w 5682497"/>
              <a:gd name="connsiteY1" fmla="*/ 24837 h 2904069"/>
              <a:gd name="connsiteX2" fmla="*/ 3899900 w 5682497"/>
              <a:gd name="connsiteY2" fmla="*/ 62937 h 2904069"/>
              <a:gd name="connsiteX3" fmla="*/ 3645900 w 5682497"/>
              <a:gd name="connsiteY3" fmla="*/ 62938 h 2904069"/>
              <a:gd name="connsiteX4" fmla="*/ 5104274 w 5682497"/>
              <a:gd name="connsiteY4" fmla="*/ 101037 h 2904069"/>
              <a:gd name="connsiteX5" fmla="*/ 5563600 w 5682497"/>
              <a:gd name="connsiteY5" fmla="*/ 865163 h 2904069"/>
              <a:gd name="connsiteX6" fmla="*/ 5563600 w 5682497"/>
              <a:gd name="connsiteY6" fmla="*/ 2626211 h 2904069"/>
              <a:gd name="connsiteX7" fmla="*/ 3821574 w 5682497"/>
              <a:gd name="connsiteY7" fmla="*/ 2869637 h 2904069"/>
              <a:gd name="connsiteX8" fmla="*/ 1222326 w 5682497"/>
              <a:gd name="connsiteY8" fmla="*/ 2882337 h 2904069"/>
              <a:gd name="connsiteX9" fmla="*/ 13700 w 5682497"/>
              <a:gd name="connsiteY9" fmla="*/ 2410311 h 2904069"/>
              <a:gd name="connsiteX10" fmla="*/ 39100 w 5682497"/>
              <a:gd name="connsiteY10" fmla="*/ 598463 h 2904069"/>
              <a:gd name="connsiteX0" fmla="*/ 39100 w 5682497"/>
              <a:gd name="connsiteY0" fmla="*/ 598463 h 2904069"/>
              <a:gd name="connsiteX1" fmla="*/ 981026 w 5682497"/>
              <a:gd name="connsiteY1" fmla="*/ 24837 h 2904069"/>
              <a:gd name="connsiteX2" fmla="*/ 3899900 w 5682497"/>
              <a:gd name="connsiteY2" fmla="*/ 62937 h 2904069"/>
              <a:gd name="connsiteX3" fmla="*/ 3645900 w 5682497"/>
              <a:gd name="connsiteY3" fmla="*/ 62938 h 2904069"/>
              <a:gd name="connsiteX4" fmla="*/ 5104274 w 5682497"/>
              <a:gd name="connsiteY4" fmla="*/ 101037 h 2904069"/>
              <a:gd name="connsiteX5" fmla="*/ 5563600 w 5682497"/>
              <a:gd name="connsiteY5" fmla="*/ 865163 h 2904069"/>
              <a:gd name="connsiteX6" fmla="*/ 5563600 w 5682497"/>
              <a:gd name="connsiteY6" fmla="*/ 2626211 h 2904069"/>
              <a:gd name="connsiteX7" fmla="*/ 3821574 w 5682497"/>
              <a:gd name="connsiteY7" fmla="*/ 2869637 h 2904069"/>
              <a:gd name="connsiteX8" fmla="*/ 1222326 w 5682497"/>
              <a:gd name="connsiteY8" fmla="*/ 2882337 h 2904069"/>
              <a:gd name="connsiteX9" fmla="*/ 13700 w 5682497"/>
              <a:gd name="connsiteY9" fmla="*/ 2410311 h 2904069"/>
              <a:gd name="connsiteX10" fmla="*/ 39100 w 5682497"/>
              <a:gd name="connsiteY10" fmla="*/ 598463 h 2904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82497" h="2904069">
                <a:moveTo>
                  <a:pt x="39100" y="598463"/>
                </a:moveTo>
                <a:cubicBezTo>
                  <a:pt x="-113300" y="268584"/>
                  <a:pt x="511447" y="24837"/>
                  <a:pt x="981026" y="24837"/>
                </a:cubicBezTo>
                <a:cubicBezTo>
                  <a:pt x="2697643" y="-917"/>
                  <a:pt x="2080275" y="-28080"/>
                  <a:pt x="3899900" y="62937"/>
                </a:cubicBezTo>
                <a:cubicBezTo>
                  <a:pt x="4360979" y="62937"/>
                  <a:pt x="3445171" y="56588"/>
                  <a:pt x="3645900" y="62938"/>
                </a:cubicBezTo>
                <a:cubicBezTo>
                  <a:pt x="3846629" y="69288"/>
                  <a:pt x="4846041" y="18133"/>
                  <a:pt x="5104274" y="101037"/>
                </a:cubicBezTo>
                <a:cubicBezTo>
                  <a:pt x="5357953" y="101037"/>
                  <a:pt x="5601700" y="471784"/>
                  <a:pt x="5563600" y="865163"/>
                </a:cubicBezTo>
                <a:cubicBezTo>
                  <a:pt x="5652500" y="1363279"/>
                  <a:pt x="5779500" y="1835995"/>
                  <a:pt x="5563600" y="2626211"/>
                </a:cubicBezTo>
                <a:cubicBezTo>
                  <a:pt x="5563600" y="2879890"/>
                  <a:pt x="4735653" y="2907737"/>
                  <a:pt x="3821574" y="2869637"/>
                </a:cubicBezTo>
                <a:cubicBezTo>
                  <a:pt x="2857791" y="3005104"/>
                  <a:pt x="2186109" y="2683370"/>
                  <a:pt x="1222326" y="2882337"/>
                </a:cubicBezTo>
                <a:cubicBezTo>
                  <a:pt x="587647" y="2882337"/>
                  <a:pt x="13700" y="2663990"/>
                  <a:pt x="13700" y="2410311"/>
                </a:cubicBezTo>
                <a:cubicBezTo>
                  <a:pt x="119533" y="1327995"/>
                  <a:pt x="-79433" y="1198179"/>
                  <a:pt x="39100" y="59846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ja-JP" sz="1200" b="1" dirty="0">
              <a:solidFill>
                <a:schemeClr val="tx1"/>
              </a:solidFill>
            </a:endParaRPr>
          </a:p>
        </p:txBody>
      </p:sp>
      <p:sp>
        <p:nvSpPr>
          <p:cNvPr id="26" name="ホームベース 25"/>
          <p:cNvSpPr/>
          <p:nvPr/>
        </p:nvSpPr>
        <p:spPr>
          <a:xfrm rot="21076048">
            <a:off x="353000" y="3777777"/>
            <a:ext cx="1860208" cy="367669"/>
          </a:xfrm>
          <a:prstGeom prst="homePlate">
            <a:avLst/>
          </a:prstGeom>
          <a:solidFill>
            <a:srgbClr val="FF6D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プログラムの紹介</a:t>
            </a:r>
            <a:endParaRPr kumimoji="1" lang="ja-JP" altLang="en-US" sz="14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 flipV="1">
            <a:off x="743712" y="4629912"/>
            <a:ext cx="248107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783760" y="4316984"/>
            <a:ext cx="24009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solidFill>
                  <a:schemeClr val="accent1"/>
                </a:solidFill>
              </a:rPr>
              <a:t>えむあいクラブ（</a:t>
            </a:r>
            <a:r>
              <a:rPr kumimoji="1" lang="en-US" altLang="ja-JP" sz="1600" b="1" dirty="0">
                <a:solidFill>
                  <a:schemeClr val="accent1"/>
                </a:solidFill>
              </a:rPr>
              <a:t>MIC</a:t>
            </a:r>
            <a:r>
              <a:rPr kumimoji="1" lang="ja-JP" altLang="en-US" sz="1600" b="1" dirty="0">
                <a:solidFill>
                  <a:schemeClr val="accent1"/>
                </a:solidFill>
              </a:rPr>
              <a:t>）</a:t>
            </a:r>
            <a:endParaRPr kumimoji="1" lang="en-US" altLang="ja-JP" sz="1600" b="1" dirty="0">
              <a:solidFill>
                <a:schemeClr val="accent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65411" y="4987208"/>
            <a:ext cx="21936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solidFill>
                  <a:schemeClr val="accent6"/>
                </a:solidFill>
              </a:rPr>
              <a:t>親子一緒に週</a:t>
            </a:r>
            <a:r>
              <a:rPr kumimoji="1" lang="en-US" altLang="ja-JP" sz="1100" b="1" dirty="0">
                <a:solidFill>
                  <a:schemeClr val="accent6"/>
                </a:solidFill>
              </a:rPr>
              <a:t>1</a:t>
            </a:r>
            <a:r>
              <a:rPr lang="ja-JP" altLang="en-US" sz="1100" b="1" dirty="0">
                <a:solidFill>
                  <a:schemeClr val="accent6"/>
                </a:solidFill>
              </a:rPr>
              <a:t>回で</a:t>
            </a:r>
            <a:r>
              <a:rPr lang="en-US" altLang="ja-JP" sz="1100" b="1" dirty="0">
                <a:solidFill>
                  <a:schemeClr val="accent6"/>
                </a:solidFill>
              </a:rPr>
              <a:t>1</a:t>
            </a:r>
            <a:r>
              <a:rPr lang="ja-JP" altLang="en-US" sz="1100" b="1" dirty="0">
                <a:solidFill>
                  <a:schemeClr val="accent6"/>
                </a:solidFill>
              </a:rPr>
              <a:t>時間程度</a:t>
            </a:r>
            <a:endParaRPr lang="en-US" altLang="ja-JP" sz="1100" b="1" dirty="0">
              <a:solidFill>
                <a:schemeClr val="accent6"/>
              </a:solidFill>
            </a:endParaRPr>
          </a:p>
          <a:p>
            <a:r>
              <a:rPr lang="ja-JP" altLang="en-US" sz="1100" b="1" dirty="0">
                <a:solidFill>
                  <a:schemeClr val="accent6"/>
                </a:solidFill>
              </a:rPr>
              <a:t>活動に参加したい！</a:t>
            </a:r>
            <a:endParaRPr kumimoji="1" lang="en-US" altLang="ja-JP" sz="900" b="1" dirty="0">
              <a:solidFill>
                <a:schemeClr val="accent6"/>
              </a:solidFill>
            </a:endParaRPr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884135"/>
              </p:ext>
            </p:extLst>
          </p:nvPr>
        </p:nvGraphicFramePr>
        <p:xfrm>
          <a:off x="639020" y="5367464"/>
          <a:ext cx="2651043" cy="20107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1731">
                  <a:extLst>
                    <a:ext uri="{9D8B030D-6E8A-4147-A177-3AD203B41FA5}">
                      <a16:colId xmlns:a16="http://schemas.microsoft.com/office/drawing/2014/main" val="3332467089"/>
                    </a:ext>
                  </a:extLst>
                </a:gridCol>
                <a:gridCol w="1809312">
                  <a:extLst>
                    <a:ext uri="{9D8B030D-6E8A-4147-A177-3AD203B41FA5}">
                      <a16:colId xmlns:a16="http://schemas.microsoft.com/office/drawing/2014/main" val="1448748632"/>
                    </a:ext>
                  </a:extLst>
                </a:gridCol>
              </a:tblGrid>
              <a:tr h="362072"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実施方法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親子参加</a:t>
                      </a:r>
                      <a:r>
                        <a:rPr kumimoji="1" lang="ja-JP" altLang="en-US" sz="700" b="1" dirty="0">
                          <a:solidFill>
                            <a:schemeClr val="tx1"/>
                          </a:solidFill>
                        </a:rPr>
                        <a:t>（親と子で参加します）</a:t>
                      </a:r>
                      <a:endParaRPr kumimoji="1" lang="en-US" altLang="ja-JP" sz="7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700" b="1" dirty="0">
                          <a:solidFill>
                            <a:schemeClr val="tx1"/>
                          </a:solidFill>
                        </a:rPr>
                        <a:t>慣れてきたら母子分離にもチャレンジ！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0047082"/>
                  </a:ext>
                </a:extLst>
              </a:tr>
              <a:tr h="322741">
                <a:tc>
                  <a:txBody>
                    <a:bodyPr/>
                    <a:lstStyle/>
                    <a:p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</a:rPr>
                        <a:t>定員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</a:rPr>
                        <a:t>75</a:t>
                      </a:r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</a:rPr>
                        <a:t>名～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</a:rPr>
                        <a:t>100</a:t>
                      </a:r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</a:rPr>
                        <a:t>名程度</a:t>
                      </a:r>
                      <a:endParaRPr kumimoji="1" lang="en-US" altLang="ja-JP" sz="8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700" b="1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700" b="1" dirty="0">
                          <a:solidFill>
                            <a:schemeClr val="tx1"/>
                          </a:solidFill>
                        </a:rPr>
                        <a:t>クラス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</a:rPr>
                        <a:t>15</a:t>
                      </a:r>
                      <a:r>
                        <a:rPr kumimoji="1" lang="ja-JP" altLang="en-US" sz="700" b="1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kumimoji="1" lang="ja-JP" altLang="en-US" sz="700" b="1" dirty="0">
                          <a:solidFill>
                            <a:schemeClr val="tx1"/>
                          </a:solidFill>
                        </a:rPr>
                        <a:t>名程度）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2226207"/>
                  </a:ext>
                </a:extLst>
              </a:tr>
              <a:tr h="498097">
                <a:tc>
                  <a:txBody>
                    <a:bodyPr/>
                    <a:lstStyle/>
                    <a:p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</a:rPr>
                        <a:t>実施日時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b="1" dirty="0">
                          <a:solidFill>
                            <a:schemeClr val="tx1"/>
                          </a:solidFill>
                        </a:rPr>
                        <a:t>火・水・木・金（予定）</a:t>
                      </a:r>
                      <a:endParaRPr kumimoji="1" lang="en-US" altLang="ja-JP" sz="7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kumimoji="1" lang="ja-JP" altLang="en-US" sz="700" b="1" dirty="0">
                          <a:solidFill>
                            <a:schemeClr val="tx1"/>
                          </a:solidFill>
                        </a:rPr>
                        <a:t>時</a:t>
                      </a:r>
                      <a:r>
                        <a:rPr kumimoji="1" lang="en-US" altLang="ja-JP" sz="1000" b="1" dirty="0">
                          <a:solidFill>
                            <a:schemeClr val="tx1"/>
                          </a:solidFill>
                        </a:rPr>
                        <a:t>45</a:t>
                      </a:r>
                      <a:r>
                        <a:rPr kumimoji="1" lang="ja-JP" altLang="en-US" sz="700" b="1" dirty="0">
                          <a:solidFill>
                            <a:schemeClr val="tx1"/>
                          </a:solidFill>
                        </a:rPr>
                        <a:t>分～</a:t>
                      </a:r>
                      <a:r>
                        <a:rPr kumimoji="1" lang="en-US" altLang="ja-JP" sz="1000" b="1" dirty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kumimoji="1" lang="ja-JP" altLang="en-US" sz="700" b="1" dirty="0">
                          <a:solidFill>
                            <a:schemeClr val="tx1"/>
                          </a:solidFill>
                        </a:rPr>
                        <a:t>時</a:t>
                      </a:r>
                      <a:r>
                        <a:rPr kumimoji="1" lang="en-US" altLang="ja-JP" sz="1000" b="1" dirty="0">
                          <a:solidFill>
                            <a:schemeClr val="tx1"/>
                          </a:solidFill>
                        </a:rPr>
                        <a:t>00</a:t>
                      </a:r>
                      <a:r>
                        <a:rPr kumimoji="1" lang="ja-JP" altLang="en-US" sz="700" b="1" dirty="0">
                          <a:solidFill>
                            <a:schemeClr val="tx1"/>
                          </a:solidFill>
                        </a:rPr>
                        <a:t>分</a:t>
                      </a:r>
                      <a:endParaRPr kumimoji="1" lang="en-US" altLang="ja-JP" sz="7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600" b="1" dirty="0">
                          <a:solidFill>
                            <a:schemeClr val="tx1"/>
                          </a:solidFill>
                        </a:rPr>
                        <a:t>上記のいずれか</a:t>
                      </a:r>
                      <a:r>
                        <a:rPr kumimoji="1" lang="en-US" altLang="ja-JP" sz="600" b="1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600" b="1" dirty="0">
                          <a:solidFill>
                            <a:schemeClr val="tx1"/>
                          </a:solidFill>
                        </a:rPr>
                        <a:t>日。週</a:t>
                      </a:r>
                      <a:r>
                        <a:rPr kumimoji="1" lang="en-US" altLang="ja-JP" sz="600" b="1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600" b="1" dirty="0">
                          <a:solidFill>
                            <a:schemeClr val="tx1"/>
                          </a:solidFill>
                        </a:rPr>
                        <a:t>回程度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9584171"/>
                  </a:ext>
                </a:extLst>
              </a:tr>
              <a:tr h="308535">
                <a:tc>
                  <a:txBody>
                    <a:bodyPr/>
                    <a:lstStyle/>
                    <a:p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</a:rPr>
                        <a:t>費用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</a:rPr>
                        <a:t>入会費：</a:t>
                      </a:r>
                      <a:r>
                        <a:rPr kumimoji="1" lang="en-US" altLang="ja-JP" sz="800" b="1" dirty="0">
                          <a:solidFill>
                            <a:schemeClr val="tx1"/>
                          </a:solidFill>
                        </a:rPr>
                        <a:t>5,000</a:t>
                      </a:r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</a:rPr>
                        <a:t>円</a:t>
                      </a:r>
                      <a:endParaRPr kumimoji="1" lang="en-US" altLang="ja-JP" sz="8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</a:rPr>
                        <a:t>月謝：</a:t>
                      </a:r>
                      <a:r>
                        <a:rPr kumimoji="1" lang="en-US" altLang="ja-JP" sz="800" b="1" dirty="0">
                          <a:solidFill>
                            <a:schemeClr val="tx1"/>
                          </a:solidFill>
                        </a:rPr>
                        <a:t>4,000</a:t>
                      </a:r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</a:rPr>
                        <a:t>円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9906896"/>
                  </a:ext>
                </a:extLst>
              </a:tr>
              <a:tr h="371462">
                <a:tc>
                  <a:txBody>
                    <a:bodyPr/>
                    <a:lstStyle/>
                    <a:p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</a:rPr>
                        <a:t>内容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</a:rPr>
                        <a:t>分離不安の解消</a:t>
                      </a:r>
                      <a:endParaRPr kumimoji="1" lang="en-US" altLang="ja-JP" sz="8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</a:rPr>
                        <a:t>親子遊び、お友達遊び</a:t>
                      </a:r>
                      <a:endParaRPr kumimoji="1" lang="en-US" altLang="ja-JP" sz="8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</a:rPr>
                        <a:t>季節や行事の体験 等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2709416"/>
                  </a:ext>
                </a:extLst>
              </a:tr>
            </a:tbl>
          </a:graphicData>
        </a:graphic>
      </p:graphicFrame>
      <p:sp>
        <p:nvSpPr>
          <p:cNvPr id="23" name="ホームベース 22"/>
          <p:cNvSpPr/>
          <p:nvPr/>
        </p:nvSpPr>
        <p:spPr>
          <a:xfrm>
            <a:off x="665410" y="4776335"/>
            <a:ext cx="1395038" cy="187960"/>
          </a:xfrm>
          <a:prstGeom prst="homePlat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/>
              <a:t>こんな方におススメ</a:t>
            </a:r>
          </a:p>
        </p:txBody>
      </p:sp>
      <p:cxnSp>
        <p:nvCxnSpPr>
          <p:cNvPr id="35" name="直線コネクタ 34"/>
          <p:cNvCxnSpPr/>
          <p:nvPr/>
        </p:nvCxnSpPr>
        <p:spPr>
          <a:xfrm flipV="1">
            <a:off x="3653389" y="4629912"/>
            <a:ext cx="248107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3573388" y="4316984"/>
            <a:ext cx="2641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solidFill>
                  <a:schemeClr val="accent1"/>
                </a:solidFill>
              </a:rPr>
              <a:t>満</a:t>
            </a:r>
            <a:r>
              <a:rPr kumimoji="1" lang="en-US" altLang="ja-JP" sz="1600" b="1" dirty="0">
                <a:solidFill>
                  <a:schemeClr val="accent1"/>
                </a:solidFill>
              </a:rPr>
              <a:t>3</a:t>
            </a:r>
            <a:r>
              <a:rPr kumimoji="1" lang="ja-JP" altLang="en-US" sz="1600" b="1" dirty="0">
                <a:solidFill>
                  <a:schemeClr val="accent1"/>
                </a:solidFill>
              </a:rPr>
              <a:t>歳児クラス（週</a:t>
            </a:r>
            <a:r>
              <a:rPr kumimoji="1" lang="en-US" altLang="ja-JP" sz="1600" b="1" dirty="0">
                <a:solidFill>
                  <a:schemeClr val="accent1"/>
                </a:solidFill>
              </a:rPr>
              <a:t>5</a:t>
            </a:r>
            <a:r>
              <a:rPr kumimoji="1" lang="ja-JP" altLang="en-US" sz="1600" b="1" dirty="0">
                <a:solidFill>
                  <a:schemeClr val="accent1"/>
                </a:solidFill>
              </a:rPr>
              <a:t>日）</a:t>
            </a:r>
            <a:endParaRPr kumimoji="1" lang="en-US" altLang="ja-JP" sz="1600" b="1" dirty="0">
              <a:solidFill>
                <a:schemeClr val="accent1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575088" y="4987208"/>
            <a:ext cx="29019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>
                <a:solidFill>
                  <a:schemeClr val="accent6"/>
                </a:solidFill>
              </a:rPr>
              <a:t>子どもに集団生活の機会を作ってあげたい。</a:t>
            </a:r>
            <a:endParaRPr kumimoji="1" lang="en-US" altLang="ja-JP" sz="1050" b="1" dirty="0">
              <a:solidFill>
                <a:schemeClr val="accent6"/>
              </a:solidFill>
            </a:endParaRPr>
          </a:p>
          <a:p>
            <a:r>
              <a:rPr lang="ja-JP" altLang="en-US" sz="1050" b="1" dirty="0">
                <a:solidFill>
                  <a:schemeClr val="accent6"/>
                </a:solidFill>
              </a:rPr>
              <a:t>自分の社会復帰を見据えたい！</a:t>
            </a:r>
            <a:endParaRPr kumimoji="1" lang="en-US" altLang="ja-JP" sz="1050" b="1" dirty="0">
              <a:solidFill>
                <a:schemeClr val="accent6"/>
              </a:solidFill>
            </a:endParaRPr>
          </a:p>
        </p:txBody>
      </p:sp>
      <p:sp>
        <p:nvSpPr>
          <p:cNvPr id="39" name="ホームベース 38"/>
          <p:cNvSpPr/>
          <p:nvPr/>
        </p:nvSpPr>
        <p:spPr>
          <a:xfrm>
            <a:off x="3575087" y="4776335"/>
            <a:ext cx="1395038" cy="187960"/>
          </a:xfrm>
          <a:prstGeom prst="homePlat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/>
              <a:t>こんな方におススメ</a:t>
            </a:r>
          </a:p>
        </p:txBody>
      </p:sp>
      <p:graphicFrame>
        <p:nvGraphicFramePr>
          <p:cNvPr id="41" name="表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91082"/>
              </p:ext>
            </p:extLst>
          </p:nvPr>
        </p:nvGraphicFramePr>
        <p:xfrm>
          <a:off x="3421406" y="5417068"/>
          <a:ext cx="2793056" cy="1872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6822">
                  <a:extLst>
                    <a:ext uri="{9D8B030D-6E8A-4147-A177-3AD203B41FA5}">
                      <a16:colId xmlns:a16="http://schemas.microsoft.com/office/drawing/2014/main" val="3332467089"/>
                    </a:ext>
                  </a:extLst>
                </a:gridCol>
                <a:gridCol w="1906234">
                  <a:extLst>
                    <a:ext uri="{9D8B030D-6E8A-4147-A177-3AD203B41FA5}">
                      <a16:colId xmlns:a16="http://schemas.microsoft.com/office/drawing/2014/main" val="1448748632"/>
                    </a:ext>
                  </a:extLst>
                </a:gridCol>
              </a:tblGrid>
              <a:tr h="394127"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実施方法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母子分離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700" b="1" dirty="0">
                          <a:solidFill>
                            <a:schemeClr val="tx1"/>
                          </a:solidFill>
                        </a:rPr>
                        <a:t>（子どものみで参加します）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0047082"/>
                  </a:ext>
                </a:extLst>
              </a:tr>
              <a:tr h="394127">
                <a:tc>
                  <a:txBody>
                    <a:bodyPr/>
                    <a:lstStyle/>
                    <a:p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</a:rPr>
                        <a:t>定員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</a:rPr>
                        <a:t>18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名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2226207"/>
                  </a:ext>
                </a:extLst>
              </a:tr>
              <a:tr h="429521">
                <a:tc>
                  <a:txBody>
                    <a:bodyPr/>
                    <a:lstStyle/>
                    <a:p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</a:rPr>
                        <a:t>実施日時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b="1" dirty="0">
                          <a:solidFill>
                            <a:schemeClr val="tx1"/>
                          </a:solidFill>
                        </a:rPr>
                        <a:t>月・火・水・木・金</a:t>
                      </a:r>
                      <a:endParaRPr kumimoji="1" lang="en-US" altLang="ja-JP" sz="7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kumimoji="1" lang="ja-JP" altLang="en-US" sz="700" b="1" dirty="0">
                          <a:solidFill>
                            <a:schemeClr val="tx1"/>
                          </a:solidFill>
                        </a:rPr>
                        <a:t>時</a:t>
                      </a:r>
                      <a:r>
                        <a:rPr kumimoji="1" lang="en-US" altLang="ja-JP" sz="1000" b="1" dirty="0">
                          <a:solidFill>
                            <a:schemeClr val="tx1"/>
                          </a:solidFill>
                        </a:rPr>
                        <a:t>00</a:t>
                      </a:r>
                      <a:r>
                        <a:rPr kumimoji="1" lang="ja-JP" altLang="en-US" sz="700" b="1" dirty="0">
                          <a:solidFill>
                            <a:schemeClr val="tx1"/>
                          </a:solidFill>
                        </a:rPr>
                        <a:t>分～</a:t>
                      </a:r>
                      <a:r>
                        <a:rPr kumimoji="1" lang="en-US" altLang="ja-JP" sz="1000" b="1" dirty="0">
                          <a:solidFill>
                            <a:schemeClr val="tx1"/>
                          </a:solidFill>
                        </a:rPr>
                        <a:t>14</a:t>
                      </a:r>
                      <a:r>
                        <a:rPr kumimoji="1" lang="ja-JP" altLang="en-US" sz="700" b="1" dirty="0">
                          <a:solidFill>
                            <a:schemeClr val="tx1"/>
                          </a:solidFill>
                        </a:rPr>
                        <a:t>時</a:t>
                      </a:r>
                      <a:r>
                        <a:rPr kumimoji="1" lang="en-US" altLang="ja-JP" sz="1000" b="1" dirty="0">
                          <a:solidFill>
                            <a:schemeClr val="tx1"/>
                          </a:solidFill>
                        </a:rPr>
                        <a:t>00</a:t>
                      </a:r>
                      <a:r>
                        <a:rPr kumimoji="1" lang="ja-JP" altLang="en-US" sz="700" b="1" dirty="0">
                          <a:solidFill>
                            <a:schemeClr val="tx1"/>
                          </a:solidFill>
                        </a:rPr>
                        <a:t>分</a:t>
                      </a:r>
                      <a:endParaRPr kumimoji="1" lang="en-US" altLang="ja-JP" sz="7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9584171"/>
                  </a:ext>
                </a:extLst>
              </a:tr>
              <a:tr h="319681">
                <a:tc>
                  <a:txBody>
                    <a:bodyPr/>
                    <a:lstStyle/>
                    <a:p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</a:rPr>
                        <a:t>費用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</a:rPr>
                        <a:t>説明会でご説明いたします。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9906896"/>
                  </a:ext>
                </a:extLst>
              </a:tr>
              <a:tr h="319681">
                <a:tc>
                  <a:txBody>
                    <a:bodyPr/>
                    <a:lstStyle/>
                    <a:p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</a:rPr>
                        <a:t>内容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</a:rPr>
                        <a:t>通常の幼稚園の保育</a:t>
                      </a:r>
                      <a:endParaRPr kumimoji="1" lang="en-US" altLang="ja-JP" sz="8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</a:rPr>
                        <a:t>（満</a:t>
                      </a:r>
                      <a:r>
                        <a:rPr kumimoji="1" lang="en-US" altLang="ja-JP" sz="800" b="1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</a:rPr>
                        <a:t>歳児の発達に合わせた内容）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2709416"/>
                  </a:ext>
                </a:extLst>
              </a:tr>
            </a:tbl>
          </a:graphicData>
        </a:graphic>
      </p:graphicFrame>
      <p:sp>
        <p:nvSpPr>
          <p:cNvPr id="57" name="角丸四角形 1"/>
          <p:cNvSpPr/>
          <p:nvPr/>
        </p:nvSpPr>
        <p:spPr>
          <a:xfrm>
            <a:off x="343338" y="7936259"/>
            <a:ext cx="6235262" cy="1766541"/>
          </a:xfrm>
          <a:custGeom>
            <a:avLst/>
            <a:gdLst>
              <a:gd name="connsiteX0" fmla="*/ 0 w 5461000"/>
              <a:gd name="connsiteY0" fmla="*/ 459326 h 2755900"/>
              <a:gd name="connsiteX1" fmla="*/ 459326 w 5461000"/>
              <a:gd name="connsiteY1" fmla="*/ 0 h 2755900"/>
              <a:gd name="connsiteX2" fmla="*/ 5001674 w 5461000"/>
              <a:gd name="connsiteY2" fmla="*/ 0 h 2755900"/>
              <a:gd name="connsiteX3" fmla="*/ 5461000 w 5461000"/>
              <a:gd name="connsiteY3" fmla="*/ 459326 h 2755900"/>
              <a:gd name="connsiteX4" fmla="*/ 5461000 w 5461000"/>
              <a:gd name="connsiteY4" fmla="*/ 2296574 h 2755900"/>
              <a:gd name="connsiteX5" fmla="*/ 5001674 w 5461000"/>
              <a:gd name="connsiteY5" fmla="*/ 2755900 h 2755900"/>
              <a:gd name="connsiteX6" fmla="*/ 459326 w 5461000"/>
              <a:gd name="connsiteY6" fmla="*/ 2755900 h 2755900"/>
              <a:gd name="connsiteX7" fmla="*/ 0 w 5461000"/>
              <a:gd name="connsiteY7" fmla="*/ 2296574 h 2755900"/>
              <a:gd name="connsiteX8" fmla="*/ 0 w 5461000"/>
              <a:gd name="connsiteY8" fmla="*/ 459326 h 2755900"/>
              <a:gd name="connsiteX0" fmla="*/ 0 w 5461000"/>
              <a:gd name="connsiteY0" fmla="*/ 472026 h 2768600"/>
              <a:gd name="connsiteX1" fmla="*/ 789526 w 5461000"/>
              <a:gd name="connsiteY1" fmla="*/ 0 h 2768600"/>
              <a:gd name="connsiteX2" fmla="*/ 5001674 w 5461000"/>
              <a:gd name="connsiteY2" fmla="*/ 12700 h 2768600"/>
              <a:gd name="connsiteX3" fmla="*/ 5461000 w 5461000"/>
              <a:gd name="connsiteY3" fmla="*/ 472026 h 2768600"/>
              <a:gd name="connsiteX4" fmla="*/ 5461000 w 5461000"/>
              <a:gd name="connsiteY4" fmla="*/ 2309274 h 2768600"/>
              <a:gd name="connsiteX5" fmla="*/ 5001674 w 5461000"/>
              <a:gd name="connsiteY5" fmla="*/ 2768600 h 2768600"/>
              <a:gd name="connsiteX6" fmla="*/ 459326 w 5461000"/>
              <a:gd name="connsiteY6" fmla="*/ 2768600 h 2768600"/>
              <a:gd name="connsiteX7" fmla="*/ 0 w 5461000"/>
              <a:gd name="connsiteY7" fmla="*/ 2309274 h 2768600"/>
              <a:gd name="connsiteX8" fmla="*/ 0 w 5461000"/>
              <a:gd name="connsiteY8" fmla="*/ 472026 h 2768600"/>
              <a:gd name="connsiteX0" fmla="*/ 0 w 5461000"/>
              <a:gd name="connsiteY0" fmla="*/ 472026 h 2768600"/>
              <a:gd name="connsiteX1" fmla="*/ 789526 w 5461000"/>
              <a:gd name="connsiteY1" fmla="*/ 0 h 2768600"/>
              <a:gd name="connsiteX2" fmla="*/ 5001674 w 5461000"/>
              <a:gd name="connsiteY2" fmla="*/ 12700 h 2768600"/>
              <a:gd name="connsiteX3" fmla="*/ 5461000 w 5461000"/>
              <a:gd name="connsiteY3" fmla="*/ 472026 h 2768600"/>
              <a:gd name="connsiteX4" fmla="*/ 5461000 w 5461000"/>
              <a:gd name="connsiteY4" fmla="*/ 2309274 h 2768600"/>
              <a:gd name="connsiteX5" fmla="*/ 5001674 w 5461000"/>
              <a:gd name="connsiteY5" fmla="*/ 2768600 h 2768600"/>
              <a:gd name="connsiteX6" fmla="*/ 459326 w 5461000"/>
              <a:gd name="connsiteY6" fmla="*/ 2768600 h 2768600"/>
              <a:gd name="connsiteX7" fmla="*/ 0 w 5461000"/>
              <a:gd name="connsiteY7" fmla="*/ 2309274 h 2768600"/>
              <a:gd name="connsiteX8" fmla="*/ 0 w 5461000"/>
              <a:gd name="connsiteY8" fmla="*/ 472026 h 2768600"/>
              <a:gd name="connsiteX0" fmla="*/ 0 w 5461000"/>
              <a:gd name="connsiteY0" fmla="*/ 495141 h 2791715"/>
              <a:gd name="connsiteX1" fmla="*/ 789526 w 5461000"/>
              <a:gd name="connsiteY1" fmla="*/ 23115 h 2791715"/>
              <a:gd name="connsiteX2" fmla="*/ 4508500 w 5461000"/>
              <a:gd name="connsiteY2" fmla="*/ 86615 h 2791715"/>
              <a:gd name="connsiteX3" fmla="*/ 5001674 w 5461000"/>
              <a:gd name="connsiteY3" fmla="*/ 35815 h 2791715"/>
              <a:gd name="connsiteX4" fmla="*/ 5461000 w 5461000"/>
              <a:gd name="connsiteY4" fmla="*/ 495141 h 2791715"/>
              <a:gd name="connsiteX5" fmla="*/ 5461000 w 5461000"/>
              <a:gd name="connsiteY5" fmla="*/ 2332389 h 2791715"/>
              <a:gd name="connsiteX6" fmla="*/ 5001674 w 5461000"/>
              <a:gd name="connsiteY6" fmla="*/ 2791715 h 2791715"/>
              <a:gd name="connsiteX7" fmla="*/ 459326 w 5461000"/>
              <a:gd name="connsiteY7" fmla="*/ 2791715 h 2791715"/>
              <a:gd name="connsiteX8" fmla="*/ 0 w 5461000"/>
              <a:gd name="connsiteY8" fmla="*/ 2332389 h 2791715"/>
              <a:gd name="connsiteX9" fmla="*/ 0 w 5461000"/>
              <a:gd name="connsiteY9" fmla="*/ 495141 h 2791715"/>
              <a:gd name="connsiteX0" fmla="*/ 0 w 5461000"/>
              <a:gd name="connsiteY0" fmla="*/ 488081 h 2784655"/>
              <a:gd name="connsiteX1" fmla="*/ 789526 w 5461000"/>
              <a:gd name="connsiteY1" fmla="*/ 16055 h 2784655"/>
              <a:gd name="connsiteX2" fmla="*/ 4508500 w 5461000"/>
              <a:gd name="connsiteY2" fmla="*/ 79555 h 2784655"/>
              <a:gd name="connsiteX3" fmla="*/ 5001674 w 5461000"/>
              <a:gd name="connsiteY3" fmla="*/ 28755 h 2784655"/>
              <a:gd name="connsiteX4" fmla="*/ 5461000 w 5461000"/>
              <a:gd name="connsiteY4" fmla="*/ 488081 h 2784655"/>
              <a:gd name="connsiteX5" fmla="*/ 5461000 w 5461000"/>
              <a:gd name="connsiteY5" fmla="*/ 2325329 h 2784655"/>
              <a:gd name="connsiteX6" fmla="*/ 5001674 w 5461000"/>
              <a:gd name="connsiteY6" fmla="*/ 2784655 h 2784655"/>
              <a:gd name="connsiteX7" fmla="*/ 459326 w 5461000"/>
              <a:gd name="connsiteY7" fmla="*/ 2784655 h 2784655"/>
              <a:gd name="connsiteX8" fmla="*/ 0 w 5461000"/>
              <a:gd name="connsiteY8" fmla="*/ 2325329 h 2784655"/>
              <a:gd name="connsiteX9" fmla="*/ 0 w 5461000"/>
              <a:gd name="connsiteY9" fmla="*/ 488081 h 2784655"/>
              <a:gd name="connsiteX0" fmla="*/ 0 w 5461000"/>
              <a:gd name="connsiteY0" fmla="*/ 507025 h 2803599"/>
              <a:gd name="connsiteX1" fmla="*/ 789526 w 5461000"/>
              <a:gd name="connsiteY1" fmla="*/ 34999 h 2803599"/>
              <a:gd name="connsiteX2" fmla="*/ 4508500 w 5461000"/>
              <a:gd name="connsiteY2" fmla="*/ 98499 h 2803599"/>
              <a:gd name="connsiteX3" fmla="*/ 5001674 w 5461000"/>
              <a:gd name="connsiteY3" fmla="*/ 47699 h 2803599"/>
              <a:gd name="connsiteX4" fmla="*/ 5461000 w 5461000"/>
              <a:gd name="connsiteY4" fmla="*/ 507025 h 2803599"/>
              <a:gd name="connsiteX5" fmla="*/ 5461000 w 5461000"/>
              <a:gd name="connsiteY5" fmla="*/ 2344273 h 2803599"/>
              <a:gd name="connsiteX6" fmla="*/ 5001674 w 5461000"/>
              <a:gd name="connsiteY6" fmla="*/ 2803599 h 2803599"/>
              <a:gd name="connsiteX7" fmla="*/ 459326 w 5461000"/>
              <a:gd name="connsiteY7" fmla="*/ 2803599 h 2803599"/>
              <a:gd name="connsiteX8" fmla="*/ 0 w 5461000"/>
              <a:gd name="connsiteY8" fmla="*/ 2344273 h 2803599"/>
              <a:gd name="connsiteX9" fmla="*/ 0 w 5461000"/>
              <a:gd name="connsiteY9" fmla="*/ 507025 h 2803599"/>
              <a:gd name="connsiteX0" fmla="*/ 0 w 5461000"/>
              <a:gd name="connsiteY0" fmla="*/ 486318 h 2782892"/>
              <a:gd name="connsiteX1" fmla="*/ 789526 w 5461000"/>
              <a:gd name="connsiteY1" fmla="*/ 14292 h 2782892"/>
              <a:gd name="connsiteX2" fmla="*/ 4127500 w 5461000"/>
              <a:gd name="connsiteY2" fmla="*/ 268292 h 2782892"/>
              <a:gd name="connsiteX3" fmla="*/ 5001674 w 5461000"/>
              <a:gd name="connsiteY3" fmla="*/ 26992 h 2782892"/>
              <a:gd name="connsiteX4" fmla="*/ 5461000 w 5461000"/>
              <a:gd name="connsiteY4" fmla="*/ 486318 h 2782892"/>
              <a:gd name="connsiteX5" fmla="*/ 5461000 w 5461000"/>
              <a:gd name="connsiteY5" fmla="*/ 2323566 h 2782892"/>
              <a:gd name="connsiteX6" fmla="*/ 5001674 w 5461000"/>
              <a:gd name="connsiteY6" fmla="*/ 2782892 h 2782892"/>
              <a:gd name="connsiteX7" fmla="*/ 459326 w 5461000"/>
              <a:gd name="connsiteY7" fmla="*/ 2782892 h 2782892"/>
              <a:gd name="connsiteX8" fmla="*/ 0 w 5461000"/>
              <a:gd name="connsiteY8" fmla="*/ 2323566 h 2782892"/>
              <a:gd name="connsiteX9" fmla="*/ 0 w 5461000"/>
              <a:gd name="connsiteY9" fmla="*/ 486318 h 2782892"/>
              <a:gd name="connsiteX0" fmla="*/ 0 w 5461000"/>
              <a:gd name="connsiteY0" fmla="*/ 487563 h 2784137"/>
              <a:gd name="connsiteX1" fmla="*/ 789526 w 5461000"/>
              <a:gd name="connsiteY1" fmla="*/ 15537 h 2784137"/>
              <a:gd name="connsiteX2" fmla="*/ 4127500 w 5461000"/>
              <a:gd name="connsiteY2" fmla="*/ 269537 h 2784137"/>
              <a:gd name="connsiteX3" fmla="*/ 5001674 w 5461000"/>
              <a:gd name="connsiteY3" fmla="*/ 28237 h 2784137"/>
              <a:gd name="connsiteX4" fmla="*/ 5461000 w 5461000"/>
              <a:gd name="connsiteY4" fmla="*/ 487563 h 2784137"/>
              <a:gd name="connsiteX5" fmla="*/ 5461000 w 5461000"/>
              <a:gd name="connsiteY5" fmla="*/ 2324811 h 2784137"/>
              <a:gd name="connsiteX6" fmla="*/ 5001674 w 5461000"/>
              <a:gd name="connsiteY6" fmla="*/ 2784137 h 2784137"/>
              <a:gd name="connsiteX7" fmla="*/ 459326 w 5461000"/>
              <a:gd name="connsiteY7" fmla="*/ 2784137 h 2784137"/>
              <a:gd name="connsiteX8" fmla="*/ 0 w 5461000"/>
              <a:gd name="connsiteY8" fmla="*/ 2324811 h 2784137"/>
              <a:gd name="connsiteX9" fmla="*/ 0 w 5461000"/>
              <a:gd name="connsiteY9" fmla="*/ 487563 h 2784137"/>
              <a:gd name="connsiteX0" fmla="*/ 0 w 5461000"/>
              <a:gd name="connsiteY0" fmla="*/ 533346 h 2829920"/>
              <a:gd name="connsiteX1" fmla="*/ 789526 w 5461000"/>
              <a:gd name="connsiteY1" fmla="*/ 61320 h 2829920"/>
              <a:gd name="connsiteX2" fmla="*/ 4127500 w 5461000"/>
              <a:gd name="connsiteY2" fmla="*/ 162920 h 2829920"/>
              <a:gd name="connsiteX3" fmla="*/ 5001674 w 5461000"/>
              <a:gd name="connsiteY3" fmla="*/ 74020 h 2829920"/>
              <a:gd name="connsiteX4" fmla="*/ 5461000 w 5461000"/>
              <a:gd name="connsiteY4" fmla="*/ 533346 h 2829920"/>
              <a:gd name="connsiteX5" fmla="*/ 5461000 w 5461000"/>
              <a:gd name="connsiteY5" fmla="*/ 2370594 h 2829920"/>
              <a:gd name="connsiteX6" fmla="*/ 5001674 w 5461000"/>
              <a:gd name="connsiteY6" fmla="*/ 2829920 h 2829920"/>
              <a:gd name="connsiteX7" fmla="*/ 459326 w 5461000"/>
              <a:gd name="connsiteY7" fmla="*/ 2829920 h 2829920"/>
              <a:gd name="connsiteX8" fmla="*/ 0 w 5461000"/>
              <a:gd name="connsiteY8" fmla="*/ 2370594 h 2829920"/>
              <a:gd name="connsiteX9" fmla="*/ 0 w 5461000"/>
              <a:gd name="connsiteY9" fmla="*/ 533346 h 2829920"/>
              <a:gd name="connsiteX0" fmla="*/ 0 w 5461000"/>
              <a:gd name="connsiteY0" fmla="*/ 533346 h 2829920"/>
              <a:gd name="connsiteX1" fmla="*/ 789526 w 5461000"/>
              <a:gd name="connsiteY1" fmla="*/ 61320 h 2829920"/>
              <a:gd name="connsiteX2" fmla="*/ 4127500 w 5461000"/>
              <a:gd name="connsiteY2" fmla="*/ 162920 h 2829920"/>
              <a:gd name="connsiteX3" fmla="*/ 5001674 w 5461000"/>
              <a:gd name="connsiteY3" fmla="*/ 74020 h 2829920"/>
              <a:gd name="connsiteX4" fmla="*/ 5461000 w 5461000"/>
              <a:gd name="connsiteY4" fmla="*/ 533346 h 2829920"/>
              <a:gd name="connsiteX5" fmla="*/ 5461000 w 5461000"/>
              <a:gd name="connsiteY5" fmla="*/ 2370594 h 2829920"/>
              <a:gd name="connsiteX6" fmla="*/ 5001674 w 5461000"/>
              <a:gd name="connsiteY6" fmla="*/ 2829920 h 2829920"/>
              <a:gd name="connsiteX7" fmla="*/ 459326 w 5461000"/>
              <a:gd name="connsiteY7" fmla="*/ 2829920 h 2829920"/>
              <a:gd name="connsiteX8" fmla="*/ 0 w 5461000"/>
              <a:gd name="connsiteY8" fmla="*/ 2370594 h 2829920"/>
              <a:gd name="connsiteX9" fmla="*/ 0 w 5461000"/>
              <a:gd name="connsiteY9" fmla="*/ 533346 h 2829920"/>
              <a:gd name="connsiteX0" fmla="*/ 0 w 5461000"/>
              <a:gd name="connsiteY0" fmla="*/ 533346 h 2829920"/>
              <a:gd name="connsiteX1" fmla="*/ 1145126 w 5461000"/>
              <a:gd name="connsiteY1" fmla="*/ 35920 h 2829920"/>
              <a:gd name="connsiteX2" fmla="*/ 4127500 w 5461000"/>
              <a:gd name="connsiteY2" fmla="*/ 162920 h 2829920"/>
              <a:gd name="connsiteX3" fmla="*/ 5001674 w 5461000"/>
              <a:gd name="connsiteY3" fmla="*/ 74020 h 2829920"/>
              <a:gd name="connsiteX4" fmla="*/ 5461000 w 5461000"/>
              <a:gd name="connsiteY4" fmla="*/ 533346 h 2829920"/>
              <a:gd name="connsiteX5" fmla="*/ 5461000 w 5461000"/>
              <a:gd name="connsiteY5" fmla="*/ 2370594 h 2829920"/>
              <a:gd name="connsiteX6" fmla="*/ 5001674 w 5461000"/>
              <a:gd name="connsiteY6" fmla="*/ 2829920 h 2829920"/>
              <a:gd name="connsiteX7" fmla="*/ 459326 w 5461000"/>
              <a:gd name="connsiteY7" fmla="*/ 2829920 h 2829920"/>
              <a:gd name="connsiteX8" fmla="*/ 0 w 5461000"/>
              <a:gd name="connsiteY8" fmla="*/ 2370594 h 2829920"/>
              <a:gd name="connsiteX9" fmla="*/ 0 w 5461000"/>
              <a:gd name="connsiteY9" fmla="*/ 533346 h 2829920"/>
              <a:gd name="connsiteX0" fmla="*/ 0 w 5461000"/>
              <a:gd name="connsiteY0" fmla="*/ 555118 h 2851692"/>
              <a:gd name="connsiteX1" fmla="*/ 1145126 w 5461000"/>
              <a:gd name="connsiteY1" fmla="*/ 57692 h 2851692"/>
              <a:gd name="connsiteX2" fmla="*/ 4127500 w 5461000"/>
              <a:gd name="connsiteY2" fmla="*/ 184692 h 2851692"/>
              <a:gd name="connsiteX3" fmla="*/ 5001674 w 5461000"/>
              <a:gd name="connsiteY3" fmla="*/ 95792 h 2851692"/>
              <a:gd name="connsiteX4" fmla="*/ 5461000 w 5461000"/>
              <a:gd name="connsiteY4" fmla="*/ 555118 h 2851692"/>
              <a:gd name="connsiteX5" fmla="*/ 5461000 w 5461000"/>
              <a:gd name="connsiteY5" fmla="*/ 2392366 h 2851692"/>
              <a:gd name="connsiteX6" fmla="*/ 5001674 w 5461000"/>
              <a:gd name="connsiteY6" fmla="*/ 2851692 h 2851692"/>
              <a:gd name="connsiteX7" fmla="*/ 459326 w 5461000"/>
              <a:gd name="connsiteY7" fmla="*/ 2851692 h 2851692"/>
              <a:gd name="connsiteX8" fmla="*/ 0 w 5461000"/>
              <a:gd name="connsiteY8" fmla="*/ 2392366 h 2851692"/>
              <a:gd name="connsiteX9" fmla="*/ 0 w 5461000"/>
              <a:gd name="connsiteY9" fmla="*/ 555118 h 2851692"/>
              <a:gd name="connsiteX0" fmla="*/ 0 w 5461000"/>
              <a:gd name="connsiteY0" fmla="*/ 602082 h 2898656"/>
              <a:gd name="connsiteX1" fmla="*/ 1145126 w 5461000"/>
              <a:gd name="connsiteY1" fmla="*/ 104656 h 2898656"/>
              <a:gd name="connsiteX2" fmla="*/ 4229100 w 5461000"/>
              <a:gd name="connsiteY2" fmla="*/ 117356 h 2898656"/>
              <a:gd name="connsiteX3" fmla="*/ 5001674 w 5461000"/>
              <a:gd name="connsiteY3" fmla="*/ 142756 h 2898656"/>
              <a:gd name="connsiteX4" fmla="*/ 5461000 w 5461000"/>
              <a:gd name="connsiteY4" fmla="*/ 602082 h 2898656"/>
              <a:gd name="connsiteX5" fmla="*/ 5461000 w 5461000"/>
              <a:gd name="connsiteY5" fmla="*/ 2439330 h 2898656"/>
              <a:gd name="connsiteX6" fmla="*/ 5001674 w 5461000"/>
              <a:gd name="connsiteY6" fmla="*/ 2898656 h 2898656"/>
              <a:gd name="connsiteX7" fmla="*/ 459326 w 5461000"/>
              <a:gd name="connsiteY7" fmla="*/ 2898656 h 2898656"/>
              <a:gd name="connsiteX8" fmla="*/ 0 w 5461000"/>
              <a:gd name="connsiteY8" fmla="*/ 2439330 h 2898656"/>
              <a:gd name="connsiteX9" fmla="*/ 0 w 5461000"/>
              <a:gd name="connsiteY9" fmla="*/ 602082 h 2898656"/>
              <a:gd name="connsiteX0" fmla="*/ 0 w 5461000"/>
              <a:gd name="connsiteY0" fmla="*/ 585276 h 2881850"/>
              <a:gd name="connsiteX1" fmla="*/ 1145126 w 5461000"/>
              <a:gd name="connsiteY1" fmla="*/ 87850 h 2881850"/>
              <a:gd name="connsiteX2" fmla="*/ 4229100 w 5461000"/>
              <a:gd name="connsiteY2" fmla="*/ 100550 h 2881850"/>
              <a:gd name="connsiteX3" fmla="*/ 5001674 w 5461000"/>
              <a:gd name="connsiteY3" fmla="*/ 125950 h 2881850"/>
              <a:gd name="connsiteX4" fmla="*/ 5461000 w 5461000"/>
              <a:gd name="connsiteY4" fmla="*/ 585276 h 2881850"/>
              <a:gd name="connsiteX5" fmla="*/ 5461000 w 5461000"/>
              <a:gd name="connsiteY5" fmla="*/ 2422524 h 2881850"/>
              <a:gd name="connsiteX6" fmla="*/ 5001674 w 5461000"/>
              <a:gd name="connsiteY6" fmla="*/ 2881850 h 2881850"/>
              <a:gd name="connsiteX7" fmla="*/ 459326 w 5461000"/>
              <a:gd name="connsiteY7" fmla="*/ 2881850 h 2881850"/>
              <a:gd name="connsiteX8" fmla="*/ 0 w 5461000"/>
              <a:gd name="connsiteY8" fmla="*/ 2422524 h 2881850"/>
              <a:gd name="connsiteX9" fmla="*/ 0 w 5461000"/>
              <a:gd name="connsiteY9" fmla="*/ 585276 h 2881850"/>
              <a:gd name="connsiteX0" fmla="*/ 0 w 5461000"/>
              <a:gd name="connsiteY0" fmla="*/ 590262 h 2886836"/>
              <a:gd name="connsiteX1" fmla="*/ 1145126 w 5461000"/>
              <a:gd name="connsiteY1" fmla="*/ 92836 h 2886836"/>
              <a:gd name="connsiteX2" fmla="*/ 3797300 w 5461000"/>
              <a:gd name="connsiteY2" fmla="*/ 92836 h 2886836"/>
              <a:gd name="connsiteX3" fmla="*/ 5001674 w 5461000"/>
              <a:gd name="connsiteY3" fmla="*/ 130936 h 2886836"/>
              <a:gd name="connsiteX4" fmla="*/ 5461000 w 5461000"/>
              <a:gd name="connsiteY4" fmla="*/ 590262 h 2886836"/>
              <a:gd name="connsiteX5" fmla="*/ 5461000 w 5461000"/>
              <a:gd name="connsiteY5" fmla="*/ 2427510 h 2886836"/>
              <a:gd name="connsiteX6" fmla="*/ 5001674 w 5461000"/>
              <a:gd name="connsiteY6" fmla="*/ 2886836 h 2886836"/>
              <a:gd name="connsiteX7" fmla="*/ 459326 w 5461000"/>
              <a:gd name="connsiteY7" fmla="*/ 2886836 h 2886836"/>
              <a:gd name="connsiteX8" fmla="*/ 0 w 5461000"/>
              <a:gd name="connsiteY8" fmla="*/ 2427510 h 2886836"/>
              <a:gd name="connsiteX9" fmla="*/ 0 w 5461000"/>
              <a:gd name="connsiteY9" fmla="*/ 590262 h 2886836"/>
              <a:gd name="connsiteX0" fmla="*/ 0 w 5461000"/>
              <a:gd name="connsiteY0" fmla="*/ 590262 h 2886836"/>
              <a:gd name="connsiteX1" fmla="*/ 1145126 w 5461000"/>
              <a:gd name="connsiteY1" fmla="*/ 92836 h 2886836"/>
              <a:gd name="connsiteX2" fmla="*/ 3797300 w 5461000"/>
              <a:gd name="connsiteY2" fmla="*/ 92836 h 2886836"/>
              <a:gd name="connsiteX3" fmla="*/ 3543300 w 5461000"/>
              <a:gd name="connsiteY3" fmla="*/ 92837 h 2886836"/>
              <a:gd name="connsiteX4" fmla="*/ 5001674 w 5461000"/>
              <a:gd name="connsiteY4" fmla="*/ 130936 h 2886836"/>
              <a:gd name="connsiteX5" fmla="*/ 5461000 w 5461000"/>
              <a:gd name="connsiteY5" fmla="*/ 590262 h 2886836"/>
              <a:gd name="connsiteX6" fmla="*/ 5461000 w 5461000"/>
              <a:gd name="connsiteY6" fmla="*/ 2427510 h 2886836"/>
              <a:gd name="connsiteX7" fmla="*/ 5001674 w 5461000"/>
              <a:gd name="connsiteY7" fmla="*/ 2886836 h 2886836"/>
              <a:gd name="connsiteX8" fmla="*/ 459326 w 5461000"/>
              <a:gd name="connsiteY8" fmla="*/ 2886836 h 2886836"/>
              <a:gd name="connsiteX9" fmla="*/ 0 w 5461000"/>
              <a:gd name="connsiteY9" fmla="*/ 2427510 h 2886836"/>
              <a:gd name="connsiteX10" fmla="*/ 0 w 5461000"/>
              <a:gd name="connsiteY10" fmla="*/ 590262 h 2886836"/>
              <a:gd name="connsiteX0" fmla="*/ 304800 w 5461000"/>
              <a:gd name="connsiteY0" fmla="*/ 577562 h 2886836"/>
              <a:gd name="connsiteX1" fmla="*/ 1145126 w 5461000"/>
              <a:gd name="connsiteY1" fmla="*/ 92836 h 2886836"/>
              <a:gd name="connsiteX2" fmla="*/ 3797300 w 5461000"/>
              <a:gd name="connsiteY2" fmla="*/ 92836 h 2886836"/>
              <a:gd name="connsiteX3" fmla="*/ 3543300 w 5461000"/>
              <a:gd name="connsiteY3" fmla="*/ 92837 h 2886836"/>
              <a:gd name="connsiteX4" fmla="*/ 5001674 w 5461000"/>
              <a:gd name="connsiteY4" fmla="*/ 130936 h 2886836"/>
              <a:gd name="connsiteX5" fmla="*/ 5461000 w 5461000"/>
              <a:gd name="connsiteY5" fmla="*/ 590262 h 2886836"/>
              <a:gd name="connsiteX6" fmla="*/ 5461000 w 5461000"/>
              <a:gd name="connsiteY6" fmla="*/ 2427510 h 2886836"/>
              <a:gd name="connsiteX7" fmla="*/ 5001674 w 5461000"/>
              <a:gd name="connsiteY7" fmla="*/ 2886836 h 2886836"/>
              <a:gd name="connsiteX8" fmla="*/ 459326 w 5461000"/>
              <a:gd name="connsiteY8" fmla="*/ 2886836 h 2886836"/>
              <a:gd name="connsiteX9" fmla="*/ 0 w 5461000"/>
              <a:gd name="connsiteY9" fmla="*/ 2427510 h 2886836"/>
              <a:gd name="connsiteX10" fmla="*/ 304800 w 5461000"/>
              <a:gd name="connsiteY10" fmla="*/ 577562 h 2886836"/>
              <a:gd name="connsiteX0" fmla="*/ 304800 w 5461000"/>
              <a:gd name="connsiteY0" fmla="*/ 577562 h 2886836"/>
              <a:gd name="connsiteX1" fmla="*/ 1145126 w 5461000"/>
              <a:gd name="connsiteY1" fmla="*/ 92836 h 2886836"/>
              <a:gd name="connsiteX2" fmla="*/ 3797300 w 5461000"/>
              <a:gd name="connsiteY2" fmla="*/ 92836 h 2886836"/>
              <a:gd name="connsiteX3" fmla="*/ 3543300 w 5461000"/>
              <a:gd name="connsiteY3" fmla="*/ 92837 h 2886836"/>
              <a:gd name="connsiteX4" fmla="*/ 5001674 w 5461000"/>
              <a:gd name="connsiteY4" fmla="*/ 130936 h 2886836"/>
              <a:gd name="connsiteX5" fmla="*/ 5461000 w 5461000"/>
              <a:gd name="connsiteY5" fmla="*/ 590262 h 2886836"/>
              <a:gd name="connsiteX6" fmla="*/ 5461000 w 5461000"/>
              <a:gd name="connsiteY6" fmla="*/ 2427510 h 2886836"/>
              <a:gd name="connsiteX7" fmla="*/ 5001674 w 5461000"/>
              <a:gd name="connsiteY7" fmla="*/ 2886836 h 2886836"/>
              <a:gd name="connsiteX8" fmla="*/ 459326 w 5461000"/>
              <a:gd name="connsiteY8" fmla="*/ 2886836 h 2886836"/>
              <a:gd name="connsiteX9" fmla="*/ 0 w 5461000"/>
              <a:gd name="connsiteY9" fmla="*/ 2427510 h 2886836"/>
              <a:gd name="connsiteX10" fmla="*/ 304800 w 5461000"/>
              <a:gd name="connsiteY10" fmla="*/ 577562 h 2886836"/>
              <a:gd name="connsiteX0" fmla="*/ 53878 w 5578378"/>
              <a:gd name="connsiteY0" fmla="*/ 628362 h 2886836"/>
              <a:gd name="connsiteX1" fmla="*/ 1262504 w 5578378"/>
              <a:gd name="connsiteY1" fmla="*/ 92836 h 2886836"/>
              <a:gd name="connsiteX2" fmla="*/ 3914678 w 5578378"/>
              <a:gd name="connsiteY2" fmla="*/ 92836 h 2886836"/>
              <a:gd name="connsiteX3" fmla="*/ 3660678 w 5578378"/>
              <a:gd name="connsiteY3" fmla="*/ 92837 h 2886836"/>
              <a:gd name="connsiteX4" fmla="*/ 5119052 w 5578378"/>
              <a:gd name="connsiteY4" fmla="*/ 130936 h 2886836"/>
              <a:gd name="connsiteX5" fmla="*/ 5578378 w 5578378"/>
              <a:gd name="connsiteY5" fmla="*/ 590262 h 2886836"/>
              <a:gd name="connsiteX6" fmla="*/ 5578378 w 5578378"/>
              <a:gd name="connsiteY6" fmla="*/ 2427510 h 2886836"/>
              <a:gd name="connsiteX7" fmla="*/ 5119052 w 5578378"/>
              <a:gd name="connsiteY7" fmla="*/ 2886836 h 2886836"/>
              <a:gd name="connsiteX8" fmla="*/ 576704 w 5578378"/>
              <a:gd name="connsiteY8" fmla="*/ 2886836 h 2886836"/>
              <a:gd name="connsiteX9" fmla="*/ 117378 w 5578378"/>
              <a:gd name="connsiteY9" fmla="*/ 2427510 h 2886836"/>
              <a:gd name="connsiteX10" fmla="*/ 53878 w 5578378"/>
              <a:gd name="connsiteY10" fmla="*/ 628362 h 2886836"/>
              <a:gd name="connsiteX0" fmla="*/ 14336 w 5538836"/>
              <a:gd name="connsiteY0" fmla="*/ 628362 h 2886836"/>
              <a:gd name="connsiteX1" fmla="*/ 1222962 w 5538836"/>
              <a:gd name="connsiteY1" fmla="*/ 92836 h 2886836"/>
              <a:gd name="connsiteX2" fmla="*/ 3875136 w 5538836"/>
              <a:gd name="connsiteY2" fmla="*/ 92836 h 2886836"/>
              <a:gd name="connsiteX3" fmla="*/ 3621136 w 5538836"/>
              <a:gd name="connsiteY3" fmla="*/ 92837 h 2886836"/>
              <a:gd name="connsiteX4" fmla="*/ 5079510 w 5538836"/>
              <a:gd name="connsiteY4" fmla="*/ 130936 h 2886836"/>
              <a:gd name="connsiteX5" fmla="*/ 5538836 w 5538836"/>
              <a:gd name="connsiteY5" fmla="*/ 590262 h 2886836"/>
              <a:gd name="connsiteX6" fmla="*/ 5538836 w 5538836"/>
              <a:gd name="connsiteY6" fmla="*/ 2427510 h 2886836"/>
              <a:gd name="connsiteX7" fmla="*/ 5079510 w 5538836"/>
              <a:gd name="connsiteY7" fmla="*/ 2886836 h 2886836"/>
              <a:gd name="connsiteX8" fmla="*/ 537162 w 5538836"/>
              <a:gd name="connsiteY8" fmla="*/ 2886836 h 2886836"/>
              <a:gd name="connsiteX9" fmla="*/ 77836 w 5538836"/>
              <a:gd name="connsiteY9" fmla="*/ 2427510 h 2886836"/>
              <a:gd name="connsiteX10" fmla="*/ 14336 w 5538836"/>
              <a:gd name="connsiteY10" fmla="*/ 628362 h 2886836"/>
              <a:gd name="connsiteX0" fmla="*/ 43170 w 5567670"/>
              <a:gd name="connsiteY0" fmla="*/ 628362 h 2886836"/>
              <a:gd name="connsiteX1" fmla="*/ 1251796 w 5567670"/>
              <a:gd name="connsiteY1" fmla="*/ 92836 h 2886836"/>
              <a:gd name="connsiteX2" fmla="*/ 3903970 w 5567670"/>
              <a:gd name="connsiteY2" fmla="*/ 92836 h 2886836"/>
              <a:gd name="connsiteX3" fmla="*/ 3649970 w 5567670"/>
              <a:gd name="connsiteY3" fmla="*/ 92837 h 2886836"/>
              <a:gd name="connsiteX4" fmla="*/ 5108344 w 5567670"/>
              <a:gd name="connsiteY4" fmla="*/ 130936 h 2886836"/>
              <a:gd name="connsiteX5" fmla="*/ 5567670 w 5567670"/>
              <a:gd name="connsiteY5" fmla="*/ 590262 h 2886836"/>
              <a:gd name="connsiteX6" fmla="*/ 5567670 w 5567670"/>
              <a:gd name="connsiteY6" fmla="*/ 2427510 h 2886836"/>
              <a:gd name="connsiteX7" fmla="*/ 5108344 w 5567670"/>
              <a:gd name="connsiteY7" fmla="*/ 2886836 h 2886836"/>
              <a:gd name="connsiteX8" fmla="*/ 565996 w 5567670"/>
              <a:gd name="connsiteY8" fmla="*/ 2886836 h 2886836"/>
              <a:gd name="connsiteX9" fmla="*/ 106670 w 5567670"/>
              <a:gd name="connsiteY9" fmla="*/ 2427510 h 2886836"/>
              <a:gd name="connsiteX10" fmla="*/ 43170 w 5567670"/>
              <a:gd name="connsiteY10" fmla="*/ 628362 h 2886836"/>
              <a:gd name="connsiteX0" fmla="*/ 66426 w 5590926"/>
              <a:gd name="connsiteY0" fmla="*/ 628362 h 2886836"/>
              <a:gd name="connsiteX1" fmla="*/ 1275052 w 5590926"/>
              <a:gd name="connsiteY1" fmla="*/ 92836 h 2886836"/>
              <a:gd name="connsiteX2" fmla="*/ 3927226 w 5590926"/>
              <a:gd name="connsiteY2" fmla="*/ 92836 h 2886836"/>
              <a:gd name="connsiteX3" fmla="*/ 3673226 w 5590926"/>
              <a:gd name="connsiteY3" fmla="*/ 92837 h 2886836"/>
              <a:gd name="connsiteX4" fmla="*/ 5131600 w 5590926"/>
              <a:gd name="connsiteY4" fmla="*/ 130936 h 2886836"/>
              <a:gd name="connsiteX5" fmla="*/ 5590926 w 5590926"/>
              <a:gd name="connsiteY5" fmla="*/ 590262 h 2886836"/>
              <a:gd name="connsiteX6" fmla="*/ 5590926 w 5590926"/>
              <a:gd name="connsiteY6" fmla="*/ 2427510 h 2886836"/>
              <a:gd name="connsiteX7" fmla="*/ 5131600 w 5590926"/>
              <a:gd name="connsiteY7" fmla="*/ 2886836 h 2886836"/>
              <a:gd name="connsiteX8" fmla="*/ 589252 w 5590926"/>
              <a:gd name="connsiteY8" fmla="*/ 2886836 h 2886836"/>
              <a:gd name="connsiteX9" fmla="*/ 41026 w 5590926"/>
              <a:gd name="connsiteY9" fmla="*/ 2440210 h 2886836"/>
              <a:gd name="connsiteX10" fmla="*/ 66426 w 5590926"/>
              <a:gd name="connsiteY10" fmla="*/ 628362 h 2886836"/>
              <a:gd name="connsiteX0" fmla="*/ 28694 w 5553194"/>
              <a:gd name="connsiteY0" fmla="*/ 628362 h 2886836"/>
              <a:gd name="connsiteX1" fmla="*/ 1237320 w 5553194"/>
              <a:gd name="connsiteY1" fmla="*/ 92836 h 2886836"/>
              <a:gd name="connsiteX2" fmla="*/ 3889494 w 5553194"/>
              <a:gd name="connsiteY2" fmla="*/ 92836 h 2886836"/>
              <a:gd name="connsiteX3" fmla="*/ 3635494 w 5553194"/>
              <a:gd name="connsiteY3" fmla="*/ 92837 h 2886836"/>
              <a:gd name="connsiteX4" fmla="*/ 5093868 w 5553194"/>
              <a:gd name="connsiteY4" fmla="*/ 130936 h 2886836"/>
              <a:gd name="connsiteX5" fmla="*/ 5553194 w 5553194"/>
              <a:gd name="connsiteY5" fmla="*/ 590262 h 2886836"/>
              <a:gd name="connsiteX6" fmla="*/ 5553194 w 5553194"/>
              <a:gd name="connsiteY6" fmla="*/ 2427510 h 2886836"/>
              <a:gd name="connsiteX7" fmla="*/ 5093868 w 5553194"/>
              <a:gd name="connsiteY7" fmla="*/ 2886836 h 2886836"/>
              <a:gd name="connsiteX8" fmla="*/ 551520 w 5553194"/>
              <a:gd name="connsiteY8" fmla="*/ 2886836 h 2886836"/>
              <a:gd name="connsiteX9" fmla="*/ 3294 w 5553194"/>
              <a:gd name="connsiteY9" fmla="*/ 2440210 h 2886836"/>
              <a:gd name="connsiteX10" fmla="*/ 28694 w 5553194"/>
              <a:gd name="connsiteY10" fmla="*/ 628362 h 2886836"/>
              <a:gd name="connsiteX0" fmla="*/ 26879 w 5551379"/>
              <a:gd name="connsiteY0" fmla="*/ 628362 h 2886836"/>
              <a:gd name="connsiteX1" fmla="*/ 1235505 w 5551379"/>
              <a:gd name="connsiteY1" fmla="*/ 92836 h 2886836"/>
              <a:gd name="connsiteX2" fmla="*/ 3887679 w 5551379"/>
              <a:gd name="connsiteY2" fmla="*/ 92836 h 2886836"/>
              <a:gd name="connsiteX3" fmla="*/ 3633679 w 5551379"/>
              <a:gd name="connsiteY3" fmla="*/ 92837 h 2886836"/>
              <a:gd name="connsiteX4" fmla="*/ 5092053 w 5551379"/>
              <a:gd name="connsiteY4" fmla="*/ 130936 h 2886836"/>
              <a:gd name="connsiteX5" fmla="*/ 5551379 w 5551379"/>
              <a:gd name="connsiteY5" fmla="*/ 590262 h 2886836"/>
              <a:gd name="connsiteX6" fmla="*/ 5551379 w 5551379"/>
              <a:gd name="connsiteY6" fmla="*/ 2427510 h 2886836"/>
              <a:gd name="connsiteX7" fmla="*/ 5092053 w 5551379"/>
              <a:gd name="connsiteY7" fmla="*/ 2886836 h 2886836"/>
              <a:gd name="connsiteX8" fmla="*/ 549705 w 5551379"/>
              <a:gd name="connsiteY8" fmla="*/ 2886836 h 2886836"/>
              <a:gd name="connsiteX9" fmla="*/ 1479 w 5551379"/>
              <a:gd name="connsiteY9" fmla="*/ 2440210 h 2886836"/>
              <a:gd name="connsiteX10" fmla="*/ 26879 w 5551379"/>
              <a:gd name="connsiteY10" fmla="*/ 628362 h 2886836"/>
              <a:gd name="connsiteX0" fmla="*/ 39100 w 5563600"/>
              <a:gd name="connsiteY0" fmla="*/ 628362 h 2886836"/>
              <a:gd name="connsiteX1" fmla="*/ 1247726 w 5563600"/>
              <a:gd name="connsiteY1" fmla="*/ 92836 h 2886836"/>
              <a:gd name="connsiteX2" fmla="*/ 3899900 w 5563600"/>
              <a:gd name="connsiteY2" fmla="*/ 92836 h 2886836"/>
              <a:gd name="connsiteX3" fmla="*/ 3645900 w 5563600"/>
              <a:gd name="connsiteY3" fmla="*/ 92837 h 2886836"/>
              <a:gd name="connsiteX4" fmla="*/ 5104274 w 5563600"/>
              <a:gd name="connsiteY4" fmla="*/ 130936 h 2886836"/>
              <a:gd name="connsiteX5" fmla="*/ 5563600 w 5563600"/>
              <a:gd name="connsiteY5" fmla="*/ 590262 h 2886836"/>
              <a:gd name="connsiteX6" fmla="*/ 5563600 w 5563600"/>
              <a:gd name="connsiteY6" fmla="*/ 2427510 h 2886836"/>
              <a:gd name="connsiteX7" fmla="*/ 5104274 w 5563600"/>
              <a:gd name="connsiteY7" fmla="*/ 2886836 h 2886836"/>
              <a:gd name="connsiteX8" fmla="*/ 561926 w 5563600"/>
              <a:gd name="connsiteY8" fmla="*/ 2886836 h 2886836"/>
              <a:gd name="connsiteX9" fmla="*/ 13700 w 5563600"/>
              <a:gd name="connsiteY9" fmla="*/ 2440210 h 2886836"/>
              <a:gd name="connsiteX10" fmla="*/ 39100 w 5563600"/>
              <a:gd name="connsiteY10" fmla="*/ 628362 h 2886836"/>
              <a:gd name="connsiteX0" fmla="*/ 39100 w 5563600"/>
              <a:gd name="connsiteY0" fmla="*/ 652697 h 2911171"/>
              <a:gd name="connsiteX1" fmla="*/ 981026 w 5563600"/>
              <a:gd name="connsiteY1" fmla="*/ 79071 h 2911171"/>
              <a:gd name="connsiteX2" fmla="*/ 3899900 w 5563600"/>
              <a:gd name="connsiteY2" fmla="*/ 117171 h 2911171"/>
              <a:gd name="connsiteX3" fmla="*/ 3645900 w 5563600"/>
              <a:gd name="connsiteY3" fmla="*/ 117172 h 2911171"/>
              <a:gd name="connsiteX4" fmla="*/ 5104274 w 5563600"/>
              <a:gd name="connsiteY4" fmla="*/ 155271 h 2911171"/>
              <a:gd name="connsiteX5" fmla="*/ 5563600 w 5563600"/>
              <a:gd name="connsiteY5" fmla="*/ 614597 h 2911171"/>
              <a:gd name="connsiteX6" fmla="*/ 5563600 w 5563600"/>
              <a:gd name="connsiteY6" fmla="*/ 2451845 h 2911171"/>
              <a:gd name="connsiteX7" fmla="*/ 5104274 w 5563600"/>
              <a:gd name="connsiteY7" fmla="*/ 2911171 h 2911171"/>
              <a:gd name="connsiteX8" fmla="*/ 561926 w 5563600"/>
              <a:gd name="connsiteY8" fmla="*/ 2911171 h 2911171"/>
              <a:gd name="connsiteX9" fmla="*/ 13700 w 5563600"/>
              <a:gd name="connsiteY9" fmla="*/ 2464545 h 2911171"/>
              <a:gd name="connsiteX10" fmla="*/ 39100 w 5563600"/>
              <a:gd name="connsiteY10" fmla="*/ 652697 h 2911171"/>
              <a:gd name="connsiteX0" fmla="*/ 39100 w 5563600"/>
              <a:gd name="connsiteY0" fmla="*/ 598463 h 2856937"/>
              <a:gd name="connsiteX1" fmla="*/ 981026 w 5563600"/>
              <a:gd name="connsiteY1" fmla="*/ 24837 h 2856937"/>
              <a:gd name="connsiteX2" fmla="*/ 3899900 w 5563600"/>
              <a:gd name="connsiteY2" fmla="*/ 62937 h 2856937"/>
              <a:gd name="connsiteX3" fmla="*/ 3645900 w 5563600"/>
              <a:gd name="connsiteY3" fmla="*/ 62938 h 2856937"/>
              <a:gd name="connsiteX4" fmla="*/ 5104274 w 5563600"/>
              <a:gd name="connsiteY4" fmla="*/ 101037 h 2856937"/>
              <a:gd name="connsiteX5" fmla="*/ 5563600 w 5563600"/>
              <a:gd name="connsiteY5" fmla="*/ 560363 h 2856937"/>
              <a:gd name="connsiteX6" fmla="*/ 5563600 w 5563600"/>
              <a:gd name="connsiteY6" fmla="*/ 2397611 h 2856937"/>
              <a:gd name="connsiteX7" fmla="*/ 5104274 w 5563600"/>
              <a:gd name="connsiteY7" fmla="*/ 2856937 h 2856937"/>
              <a:gd name="connsiteX8" fmla="*/ 561926 w 5563600"/>
              <a:gd name="connsiteY8" fmla="*/ 2856937 h 2856937"/>
              <a:gd name="connsiteX9" fmla="*/ 13700 w 5563600"/>
              <a:gd name="connsiteY9" fmla="*/ 2410311 h 2856937"/>
              <a:gd name="connsiteX10" fmla="*/ 39100 w 5563600"/>
              <a:gd name="connsiteY10" fmla="*/ 598463 h 2856937"/>
              <a:gd name="connsiteX0" fmla="*/ 39100 w 5563600"/>
              <a:gd name="connsiteY0" fmla="*/ 598463 h 2856937"/>
              <a:gd name="connsiteX1" fmla="*/ 981026 w 5563600"/>
              <a:gd name="connsiteY1" fmla="*/ 24837 h 2856937"/>
              <a:gd name="connsiteX2" fmla="*/ 3899900 w 5563600"/>
              <a:gd name="connsiteY2" fmla="*/ 62937 h 2856937"/>
              <a:gd name="connsiteX3" fmla="*/ 3645900 w 5563600"/>
              <a:gd name="connsiteY3" fmla="*/ 62938 h 2856937"/>
              <a:gd name="connsiteX4" fmla="*/ 5104274 w 5563600"/>
              <a:gd name="connsiteY4" fmla="*/ 101037 h 2856937"/>
              <a:gd name="connsiteX5" fmla="*/ 5563600 w 5563600"/>
              <a:gd name="connsiteY5" fmla="*/ 560363 h 2856937"/>
              <a:gd name="connsiteX6" fmla="*/ 5563600 w 5563600"/>
              <a:gd name="connsiteY6" fmla="*/ 2397611 h 2856937"/>
              <a:gd name="connsiteX7" fmla="*/ 5104274 w 5563600"/>
              <a:gd name="connsiteY7" fmla="*/ 2856937 h 2856937"/>
              <a:gd name="connsiteX8" fmla="*/ 561926 w 5563600"/>
              <a:gd name="connsiteY8" fmla="*/ 2856937 h 2856937"/>
              <a:gd name="connsiteX9" fmla="*/ 13700 w 5563600"/>
              <a:gd name="connsiteY9" fmla="*/ 2410311 h 2856937"/>
              <a:gd name="connsiteX10" fmla="*/ 39100 w 5563600"/>
              <a:gd name="connsiteY10" fmla="*/ 598463 h 2856937"/>
              <a:gd name="connsiteX0" fmla="*/ 39100 w 5563600"/>
              <a:gd name="connsiteY0" fmla="*/ 598463 h 2856937"/>
              <a:gd name="connsiteX1" fmla="*/ 981026 w 5563600"/>
              <a:gd name="connsiteY1" fmla="*/ 24837 h 2856937"/>
              <a:gd name="connsiteX2" fmla="*/ 3899900 w 5563600"/>
              <a:gd name="connsiteY2" fmla="*/ 62937 h 2856937"/>
              <a:gd name="connsiteX3" fmla="*/ 3645900 w 5563600"/>
              <a:gd name="connsiteY3" fmla="*/ 62938 h 2856937"/>
              <a:gd name="connsiteX4" fmla="*/ 5104274 w 5563600"/>
              <a:gd name="connsiteY4" fmla="*/ 101037 h 2856937"/>
              <a:gd name="connsiteX5" fmla="*/ 5563600 w 5563600"/>
              <a:gd name="connsiteY5" fmla="*/ 560363 h 2856937"/>
              <a:gd name="connsiteX6" fmla="*/ 5563600 w 5563600"/>
              <a:gd name="connsiteY6" fmla="*/ 2397611 h 2856937"/>
              <a:gd name="connsiteX7" fmla="*/ 5104274 w 5563600"/>
              <a:gd name="connsiteY7" fmla="*/ 2856937 h 2856937"/>
              <a:gd name="connsiteX8" fmla="*/ 1235026 w 5563600"/>
              <a:gd name="connsiteY8" fmla="*/ 2818837 h 2856937"/>
              <a:gd name="connsiteX9" fmla="*/ 13700 w 5563600"/>
              <a:gd name="connsiteY9" fmla="*/ 2410311 h 2856937"/>
              <a:gd name="connsiteX10" fmla="*/ 39100 w 5563600"/>
              <a:gd name="connsiteY10" fmla="*/ 598463 h 2856937"/>
              <a:gd name="connsiteX0" fmla="*/ 39100 w 5563600"/>
              <a:gd name="connsiteY0" fmla="*/ 598463 h 2856937"/>
              <a:gd name="connsiteX1" fmla="*/ 981026 w 5563600"/>
              <a:gd name="connsiteY1" fmla="*/ 24837 h 2856937"/>
              <a:gd name="connsiteX2" fmla="*/ 3899900 w 5563600"/>
              <a:gd name="connsiteY2" fmla="*/ 62937 h 2856937"/>
              <a:gd name="connsiteX3" fmla="*/ 3645900 w 5563600"/>
              <a:gd name="connsiteY3" fmla="*/ 62938 h 2856937"/>
              <a:gd name="connsiteX4" fmla="*/ 5104274 w 5563600"/>
              <a:gd name="connsiteY4" fmla="*/ 101037 h 2856937"/>
              <a:gd name="connsiteX5" fmla="*/ 5563600 w 5563600"/>
              <a:gd name="connsiteY5" fmla="*/ 560363 h 2856937"/>
              <a:gd name="connsiteX6" fmla="*/ 5563600 w 5563600"/>
              <a:gd name="connsiteY6" fmla="*/ 2397611 h 2856937"/>
              <a:gd name="connsiteX7" fmla="*/ 5104274 w 5563600"/>
              <a:gd name="connsiteY7" fmla="*/ 2856937 h 2856937"/>
              <a:gd name="connsiteX8" fmla="*/ 1235026 w 5563600"/>
              <a:gd name="connsiteY8" fmla="*/ 2818837 h 2856937"/>
              <a:gd name="connsiteX9" fmla="*/ 13700 w 5563600"/>
              <a:gd name="connsiteY9" fmla="*/ 2410311 h 2856937"/>
              <a:gd name="connsiteX10" fmla="*/ 39100 w 5563600"/>
              <a:gd name="connsiteY10" fmla="*/ 598463 h 2856937"/>
              <a:gd name="connsiteX0" fmla="*/ 39100 w 5563600"/>
              <a:gd name="connsiteY0" fmla="*/ 598463 h 2856937"/>
              <a:gd name="connsiteX1" fmla="*/ 981026 w 5563600"/>
              <a:gd name="connsiteY1" fmla="*/ 24837 h 2856937"/>
              <a:gd name="connsiteX2" fmla="*/ 3899900 w 5563600"/>
              <a:gd name="connsiteY2" fmla="*/ 62937 h 2856937"/>
              <a:gd name="connsiteX3" fmla="*/ 3645900 w 5563600"/>
              <a:gd name="connsiteY3" fmla="*/ 62938 h 2856937"/>
              <a:gd name="connsiteX4" fmla="*/ 5104274 w 5563600"/>
              <a:gd name="connsiteY4" fmla="*/ 101037 h 2856937"/>
              <a:gd name="connsiteX5" fmla="*/ 5563600 w 5563600"/>
              <a:gd name="connsiteY5" fmla="*/ 560363 h 2856937"/>
              <a:gd name="connsiteX6" fmla="*/ 5563600 w 5563600"/>
              <a:gd name="connsiteY6" fmla="*/ 2397611 h 2856937"/>
              <a:gd name="connsiteX7" fmla="*/ 5104274 w 5563600"/>
              <a:gd name="connsiteY7" fmla="*/ 2856937 h 2856937"/>
              <a:gd name="connsiteX8" fmla="*/ 1235026 w 5563600"/>
              <a:gd name="connsiteY8" fmla="*/ 2818837 h 2856937"/>
              <a:gd name="connsiteX9" fmla="*/ 13700 w 5563600"/>
              <a:gd name="connsiteY9" fmla="*/ 2410311 h 2856937"/>
              <a:gd name="connsiteX10" fmla="*/ 39100 w 5563600"/>
              <a:gd name="connsiteY10" fmla="*/ 598463 h 2856937"/>
              <a:gd name="connsiteX0" fmla="*/ 39100 w 5563600"/>
              <a:gd name="connsiteY0" fmla="*/ 598463 h 2856937"/>
              <a:gd name="connsiteX1" fmla="*/ 981026 w 5563600"/>
              <a:gd name="connsiteY1" fmla="*/ 24837 h 2856937"/>
              <a:gd name="connsiteX2" fmla="*/ 3899900 w 5563600"/>
              <a:gd name="connsiteY2" fmla="*/ 62937 h 2856937"/>
              <a:gd name="connsiteX3" fmla="*/ 3645900 w 5563600"/>
              <a:gd name="connsiteY3" fmla="*/ 62938 h 2856937"/>
              <a:gd name="connsiteX4" fmla="*/ 5104274 w 5563600"/>
              <a:gd name="connsiteY4" fmla="*/ 101037 h 2856937"/>
              <a:gd name="connsiteX5" fmla="*/ 5563600 w 5563600"/>
              <a:gd name="connsiteY5" fmla="*/ 560363 h 2856937"/>
              <a:gd name="connsiteX6" fmla="*/ 5563600 w 5563600"/>
              <a:gd name="connsiteY6" fmla="*/ 2397611 h 2856937"/>
              <a:gd name="connsiteX7" fmla="*/ 5104274 w 5563600"/>
              <a:gd name="connsiteY7" fmla="*/ 2856937 h 2856937"/>
              <a:gd name="connsiteX8" fmla="*/ 1539826 w 5563600"/>
              <a:gd name="connsiteY8" fmla="*/ 2831537 h 2856937"/>
              <a:gd name="connsiteX9" fmla="*/ 13700 w 5563600"/>
              <a:gd name="connsiteY9" fmla="*/ 2410311 h 2856937"/>
              <a:gd name="connsiteX10" fmla="*/ 39100 w 5563600"/>
              <a:gd name="connsiteY10" fmla="*/ 598463 h 2856937"/>
              <a:gd name="connsiteX0" fmla="*/ 39100 w 5563600"/>
              <a:gd name="connsiteY0" fmla="*/ 598463 h 2856937"/>
              <a:gd name="connsiteX1" fmla="*/ 981026 w 5563600"/>
              <a:gd name="connsiteY1" fmla="*/ 24837 h 2856937"/>
              <a:gd name="connsiteX2" fmla="*/ 3899900 w 5563600"/>
              <a:gd name="connsiteY2" fmla="*/ 62937 h 2856937"/>
              <a:gd name="connsiteX3" fmla="*/ 3645900 w 5563600"/>
              <a:gd name="connsiteY3" fmla="*/ 62938 h 2856937"/>
              <a:gd name="connsiteX4" fmla="*/ 5104274 w 5563600"/>
              <a:gd name="connsiteY4" fmla="*/ 101037 h 2856937"/>
              <a:gd name="connsiteX5" fmla="*/ 5563600 w 5563600"/>
              <a:gd name="connsiteY5" fmla="*/ 560363 h 2856937"/>
              <a:gd name="connsiteX6" fmla="*/ 5563600 w 5563600"/>
              <a:gd name="connsiteY6" fmla="*/ 2397611 h 2856937"/>
              <a:gd name="connsiteX7" fmla="*/ 4113674 w 5563600"/>
              <a:gd name="connsiteY7" fmla="*/ 2856937 h 2856937"/>
              <a:gd name="connsiteX8" fmla="*/ 1539826 w 5563600"/>
              <a:gd name="connsiteY8" fmla="*/ 2831537 h 2856937"/>
              <a:gd name="connsiteX9" fmla="*/ 13700 w 5563600"/>
              <a:gd name="connsiteY9" fmla="*/ 2410311 h 2856937"/>
              <a:gd name="connsiteX10" fmla="*/ 39100 w 5563600"/>
              <a:gd name="connsiteY10" fmla="*/ 598463 h 2856937"/>
              <a:gd name="connsiteX0" fmla="*/ 39100 w 5563600"/>
              <a:gd name="connsiteY0" fmla="*/ 598463 h 2857475"/>
              <a:gd name="connsiteX1" fmla="*/ 981026 w 5563600"/>
              <a:gd name="connsiteY1" fmla="*/ 24837 h 2857475"/>
              <a:gd name="connsiteX2" fmla="*/ 3899900 w 5563600"/>
              <a:gd name="connsiteY2" fmla="*/ 62937 h 2857475"/>
              <a:gd name="connsiteX3" fmla="*/ 3645900 w 5563600"/>
              <a:gd name="connsiteY3" fmla="*/ 62938 h 2857475"/>
              <a:gd name="connsiteX4" fmla="*/ 5104274 w 5563600"/>
              <a:gd name="connsiteY4" fmla="*/ 101037 h 2857475"/>
              <a:gd name="connsiteX5" fmla="*/ 5563600 w 5563600"/>
              <a:gd name="connsiteY5" fmla="*/ 560363 h 2857475"/>
              <a:gd name="connsiteX6" fmla="*/ 5563600 w 5563600"/>
              <a:gd name="connsiteY6" fmla="*/ 2626211 h 2857475"/>
              <a:gd name="connsiteX7" fmla="*/ 4113674 w 5563600"/>
              <a:gd name="connsiteY7" fmla="*/ 2856937 h 2857475"/>
              <a:gd name="connsiteX8" fmla="*/ 1539826 w 5563600"/>
              <a:gd name="connsiteY8" fmla="*/ 2831537 h 2857475"/>
              <a:gd name="connsiteX9" fmla="*/ 13700 w 5563600"/>
              <a:gd name="connsiteY9" fmla="*/ 2410311 h 2857475"/>
              <a:gd name="connsiteX10" fmla="*/ 39100 w 5563600"/>
              <a:gd name="connsiteY10" fmla="*/ 598463 h 2857475"/>
              <a:gd name="connsiteX0" fmla="*/ 39100 w 5659555"/>
              <a:gd name="connsiteY0" fmla="*/ 598463 h 2857475"/>
              <a:gd name="connsiteX1" fmla="*/ 981026 w 5659555"/>
              <a:gd name="connsiteY1" fmla="*/ 24837 h 2857475"/>
              <a:gd name="connsiteX2" fmla="*/ 3899900 w 5659555"/>
              <a:gd name="connsiteY2" fmla="*/ 62937 h 2857475"/>
              <a:gd name="connsiteX3" fmla="*/ 3645900 w 5659555"/>
              <a:gd name="connsiteY3" fmla="*/ 62938 h 2857475"/>
              <a:gd name="connsiteX4" fmla="*/ 5104274 w 5659555"/>
              <a:gd name="connsiteY4" fmla="*/ 101037 h 2857475"/>
              <a:gd name="connsiteX5" fmla="*/ 5563600 w 5659555"/>
              <a:gd name="connsiteY5" fmla="*/ 560363 h 2857475"/>
              <a:gd name="connsiteX6" fmla="*/ 5563600 w 5659555"/>
              <a:gd name="connsiteY6" fmla="*/ 2626211 h 2857475"/>
              <a:gd name="connsiteX7" fmla="*/ 4113674 w 5659555"/>
              <a:gd name="connsiteY7" fmla="*/ 2856937 h 2857475"/>
              <a:gd name="connsiteX8" fmla="*/ 1539826 w 5659555"/>
              <a:gd name="connsiteY8" fmla="*/ 2831537 h 2857475"/>
              <a:gd name="connsiteX9" fmla="*/ 13700 w 5659555"/>
              <a:gd name="connsiteY9" fmla="*/ 2410311 h 2857475"/>
              <a:gd name="connsiteX10" fmla="*/ 39100 w 5659555"/>
              <a:gd name="connsiteY10" fmla="*/ 598463 h 2857475"/>
              <a:gd name="connsiteX0" fmla="*/ 39100 w 5659555"/>
              <a:gd name="connsiteY0" fmla="*/ 598463 h 2857475"/>
              <a:gd name="connsiteX1" fmla="*/ 981026 w 5659555"/>
              <a:gd name="connsiteY1" fmla="*/ 24837 h 2857475"/>
              <a:gd name="connsiteX2" fmla="*/ 3899900 w 5659555"/>
              <a:gd name="connsiteY2" fmla="*/ 62937 h 2857475"/>
              <a:gd name="connsiteX3" fmla="*/ 3645900 w 5659555"/>
              <a:gd name="connsiteY3" fmla="*/ 62938 h 2857475"/>
              <a:gd name="connsiteX4" fmla="*/ 5104274 w 5659555"/>
              <a:gd name="connsiteY4" fmla="*/ 101037 h 2857475"/>
              <a:gd name="connsiteX5" fmla="*/ 5563600 w 5659555"/>
              <a:gd name="connsiteY5" fmla="*/ 865163 h 2857475"/>
              <a:gd name="connsiteX6" fmla="*/ 5563600 w 5659555"/>
              <a:gd name="connsiteY6" fmla="*/ 2626211 h 2857475"/>
              <a:gd name="connsiteX7" fmla="*/ 4113674 w 5659555"/>
              <a:gd name="connsiteY7" fmla="*/ 2856937 h 2857475"/>
              <a:gd name="connsiteX8" fmla="*/ 1539826 w 5659555"/>
              <a:gd name="connsiteY8" fmla="*/ 2831537 h 2857475"/>
              <a:gd name="connsiteX9" fmla="*/ 13700 w 5659555"/>
              <a:gd name="connsiteY9" fmla="*/ 2410311 h 2857475"/>
              <a:gd name="connsiteX10" fmla="*/ 39100 w 5659555"/>
              <a:gd name="connsiteY10" fmla="*/ 598463 h 2857475"/>
              <a:gd name="connsiteX0" fmla="*/ 39100 w 5682497"/>
              <a:gd name="connsiteY0" fmla="*/ 598463 h 2857475"/>
              <a:gd name="connsiteX1" fmla="*/ 981026 w 5682497"/>
              <a:gd name="connsiteY1" fmla="*/ 24837 h 2857475"/>
              <a:gd name="connsiteX2" fmla="*/ 3899900 w 5682497"/>
              <a:gd name="connsiteY2" fmla="*/ 62937 h 2857475"/>
              <a:gd name="connsiteX3" fmla="*/ 3645900 w 5682497"/>
              <a:gd name="connsiteY3" fmla="*/ 62938 h 2857475"/>
              <a:gd name="connsiteX4" fmla="*/ 5104274 w 5682497"/>
              <a:gd name="connsiteY4" fmla="*/ 101037 h 2857475"/>
              <a:gd name="connsiteX5" fmla="*/ 5563600 w 5682497"/>
              <a:gd name="connsiteY5" fmla="*/ 865163 h 2857475"/>
              <a:gd name="connsiteX6" fmla="*/ 5563600 w 5682497"/>
              <a:gd name="connsiteY6" fmla="*/ 2626211 h 2857475"/>
              <a:gd name="connsiteX7" fmla="*/ 4113674 w 5682497"/>
              <a:gd name="connsiteY7" fmla="*/ 2856937 h 2857475"/>
              <a:gd name="connsiteX8" fmla="*/ 1539826 w 5682497"/>
              <a:gd name="connsiteY8" fmla="*/ 2831537 h 2857475"/>
              <a:gd name="connsiteX9" fmla="*/ 13700 w 5682497"/>
              <a:gd name="connsiteY9" fmla="*/ 2410311 h 2857475"/>
              <a:gd name="connsiteX10" fmla="*/ 39100 w 5682497"/>
              <a:gd name="connsiteY10" fmla="*/ 598463 h 2857475"/>
              <a:gd name="connsiteX0" fmla="*/ 39100 w 5682497"/>
              <a:gd name="connsiteY0" fmla="*/ 598463 h 2857475"/>
              <a:gd name="connsiteX1" fmla="*/ 981026 w 5682497"/>
              <a:gd name="connsiteY1" fmla="*/ 24837 h 2857475"/>
              <a:gd name="connsiteX2" fmla="*/ 3899900 w 5682497"/>
              <a:gd name="connsiteY2" fmla="*/ 62937 h 2857475"/>
              <a:gd name="connsiteX3" fmla="*/ 3645900 w 5682497"/>
              <a:gd name="connsiteY3" fmla="*/ 62938 h 2857475"/>
              <a:gd name="connsiteX4" fmla="*/ 5104274 w 5682497"/>
              <a:gd name="connsiteY4" fmla="*/ 101037 h 2857475"/>
              <a:gd name="connsiteX5" fmla="*/ 5563600 w 5682497"/>
              <a:gd name="connsiteY5" fmla="*/ 865163 h 2857475"/>
              <a:gd name="connsiteX6" fmla="*/ 5563600 w 5682497"/>
              <a:gd name="connsiteY6" fmla="*/ 2626211 h 2857475"/>
              <a:gd name="connsiteX7" fmla="*/ 4113674 w 5682497"/>
              <a:gd name="connsiteY7" fmla="*/ 2856937 h 2857475"/>
              <a:gd name="connsiteX8" fmla="*/ 1539826 w 5682497"/>
              <a:gd name="connsiteY8" fmla="*/ 2831537 h 2857475"/>
              <a:gd name="connsiteX9" fmla="*/ 13700 w 5682497"/>
              <a:gd name="connsiteY9" fmla="*/ 2410311 h 2857475"/>
              <a:gd name="connsiteX10" fmla="*/ 39100 w 5682497"/>
              <a:gd name="connsiteY10" fmla="*/ 598463 h 2857475"/>
              <a:gd name="connsiteX0" fmla="*/ 39100 w 5682497"/>
              <a:gd name="connsiteY0" fmla="*/ 598463 h 2882337"/>
              <a:gd name="connsiteX1" fmla="*/ 981026 w 5682497"/>
              <a:gd name="connsiteY1" fmla="*/ 24837 h 2882337"/>
              <a:gd name="connsiteX2" fmla="*/ 3899900 w 5682497"/>
              <a:gd name="connsiteY2" fmla="*/ 62937 h 2882337"/>
              <a:gd name="connsiteX3" fmla="*/ 3645900 w 5682497"/>
              <a:gd name="connsiteY3" fmla="*/ 62938 h 2882337"/>
              <a:gd name="connsiteX4" fmla="*/ 5104274 w 5682497"/>
              <a:gd name="connsiteY4" fmla="*/ 101037 h 2882337"/>
              <a:gd name="connsiteX5" fmla="*/ 5563600 w 5682497"/>
              <a:gd name="connsiteY5" fmla="*/ 865163 h 2882337"/>
              <a:gd name="connsiteX6" fmla="*/ 5563600 w 5682497"/>
              <a:gd name="connsiteY6" fmla="*/ 2626211 h 2882337"/>
              <a:gd name="connsiteX7" fmla="*/ 4113674 w 5682497"/>
              <a:gd name="connsiteY7" fmla="*/ 2856937 h 2882337"/>
              <a:gd name="connsiteX8" fmla="*/ 1222326 w 5682497"/>
              <a:gd name="connsiteY8" fmla="*/ 2882337 h 2882337"/>
              <a:gd name="connsiteX9" fmla="*/ 13700 w 5682497"/>
              <a:gd name="connsiteY9" fmla="*/ 2410311 h 2882337"/>
              <a:gd name="connsiteX10" fmla="*/ 39100 w 5682497"/>
              <a:gd name="connsiteY10" fmla="*/ 598463 h 2882337"/>
              <a:gd name="connsiteX0" fmla="*/ 39100 w 5682497"/>
              <a:gd name="connsiteY0" fmla="*/ 598463 h 2882337"/>
              <a:gd name="connsiteX1" fmla="*/ 981026 w 5682497"/>
              <a:gd name="connsiteY1" fmla="*/ 24837 h 2882337"/>
              <a:gd name="connsiteX2" fmla="*/ 3899900 w 5682497"/>
              <a:gd name="connsiteY2" fmla="*/ 62937 h 2882337"/>
              <a:gd name="connsiteX3" fmla="*/ 3645900 w 5682497"/>
              <a:gd name="connsiteY3" fmla="*/ 62938 h 2882337"/>
              <a:gd name="connsiteX4" fmla="*/ 5104274 w 5682497"/>
              <a:gd name="connsiteY4" fmla="*/ 101037 h 2882337"/>
              <a:gd name="connsiteX5" fmla="*/ 5563600 w 5682497"/>
              <a:gd name="connsiteY5" fmla="*/ 865163 h 2882337"/>
              <a:gd name="connsiteX6" fmla="*/ 5563600 w 5682497"/>
              <a:gd name="connsiteY6" fmla="*/ 2626211 h 2882337"/>
              <a:gd name="connsiteX7" fmla="*/ 4113674 w 5682497"/>
              <a:gd name="connsiteY7" fmla="*/ 2856937 h 2882337"/>
              <a:gd name="connsiteX8" fmla="*/ 1222326 w 5682497"/>
              <a:gd name="connsiteY8" fmla="*/ 2882337 h 2882337"/>
              <a:gd name="connsiteX9" fmla="*/ 13700 w 5682497"/>
              <a:gd name="connsiteY9" fmla="*/ 2410311 h 2882337"/>
              <a:gd name="connsiteX10" fmla="*/ 39100 w 5682497"/>
              <a:gd name="connsiteY10" fmla="*/ 598463 h 2882337"/>
              <a:gd name="connsiteX0" fmla="*/ 39100 w 5682497"/>
              <a:gd name="connsiteY0" fmla="*/ 598463 h 2882337"/>
              <a:gd name="connsiteX1" fmla="*/ 981026 w 5682497"/>
              <a:gd name="connsiteY1" fmla="*/ 24837 h 2882337"/>
              <a:gd name="connsiteX2" fmla="*/ 3899900 w 5682497"/>
              <a:gd name="connsiteY2" fmla="*/ 62937 h 2882337"/>
              <a:gd name="connsiteX3" fmla="*/ 3645900 w 5682497"/>
              <a:gd name="connsiteY3" fmla="*/ 62938 h 2882337"/>
              <a:gd name="connsiteX4" fmla="*/ 5104274 w 5682497"/>
              <a:gd name="connsiteY4" fmla="*/ 101037 h 2882337"/>
              <a:gd name="connsiteX5" fmla="*/ 5563600 w 5682497"/>
              <a:gd name="connsiteY5" fmla="*/ 865163 h 2882337"/>
              <a:gd name="connsiteX6" fmla="*/ 5563600 w 5682497"/>
              <a:gd name="connsiteY6" fmla="*/ 2626211 h 2882337"/>
              <a:gd name="connsiteX7" fmla="*/ 3821574 w 5682497"/>
              <a:gd name="connsiteY7" fmla="*/ 2869637 h 2882337"/>
              <a:gd name="connsiteX8" fmla="*/ 1222326 w 5682497"/>
              <a:gd name="connsiteY8" fmla="*/ 2882337 h 2882337"/>
              <a:gd name="connsiteX9" fmla="*/ 13700 w 5682497"/>
              <a:gd name="connsiteY9" fmla="*/ 2410311 h 2882337"/>
              <a:gd name="connsiteX10" fmla="*/ 39100 w 5682497"/>
              <a:gd name="connsiteY10" fmla="*/ 598463 h 2882337"/>
              <a:gd name="connsiteX0" fmla="*/ 39100 w 5682497"/>
              <a:gd name="connsiteY0" fmla="*/ 598463 h 2904069"/>
              <a:gd name="connsiteX1" fmla="*/ 981026 w 5682497"/>
              <a:gd name="connsiteY1" fmla="*/ 24837 h 2904069"/>
              <a:gd name="connsiteX2" fmla="*/ 3899900 w 5682497"/>
              <a:gd name="connsiteY2" fmla="*/ 62937 h 2904069"/>
              <a:gd name="connsiteX3" fmla="*/ 3645900 w 5682497"/>
              <a:gd name="connsiteY3" fmla="*/ 62938 h 2904069"/>
              <a:gd name="connsiteX4" fmla="*/ 5104274 w 5682497"/>
              <a:gd name="connsiteY4" fmla="*/ 101037 h 2904069"/>
              <a:gd name="connsiteX5" fmla="*/ 5563600 w 5682497"/>
              <a:gd name="connsiteY5" fmla="*/ 865163 h 2904069"/>
              <a:gd name="connsiteX6" fmla="*/ 5563600 w 5682497"/>
              <a:gd name="connsiteY6" fmla="*/ 2626211 h 2904069"/>
              <a:gd name="connsiteX7" fmla="*/ 3821574 w 5682497"/>
              <a:gd name="connsiteY7" fmla="*/ 2869637 h 2904069"/>
              <a:gd name="connsiteX8" fmla="*/ 1222326 w 5682497"/>
              <a:gd name="connsiteY8" fmla="*/ 2882337 h 2904069"/>
              <a:gd name="connsiteX9" fmla="*/ 13700 w 5682497"/>
              <a:gd name="connsiteY9" fmla="*/ 2410311 h 2904069"/>
              <a:gd name="connsiteX10" fmla="*/ 39100 w 5682497"/>
              <a:gd name="connsiteY10" fmla="*/ 598463 h 2904069"/>
              <a:gd name="connsiteX0" fmla="*/ 39100 w 5682497"/>
              <a:gd name="connsiteY0" fmla="*/ 598463 h 2904069"/>
              <a:gd name="connsiteX1" fmla="*/ 981026 w 5682497"/>
              <a:gd name="connsiteY1" fmla="*/ 24837 h 2904069"/>
              <a:gd name="connsiteX2" fmla="*/ 3899900 w 5682497"/>
              <a:gd name="connsiteY2" fmla="*/ 62937 h 2904069"/>
              <a:gd name="connsiteX3" fmla="*/ 3645900 w 5682497"/>
              <a:gd name="connsiteY3" fmla="*/ 62938 h 2904069"/>
              <a:gd name="connsiteX4" fmla="*/ 5104274 w 5682497"/>
              <a:gd name="connsiteY4" fmla="*/ 101037 h 2904069"/>
              <a:gd name="connsiteX5" fmla="*/ 5563600 w 5682497"/>
              <a:gd name="connsiteY5" fmla="*/ 865163 h 2904069"/>
              <a:gd name="connsiteX6" fmla="*/ 5563600 w 5682497"/>
              <a:gd name="connsiteY6" fmla="*/ 2626211 h 2904069"/>
              <a:gd name="connsiteX7" fmla="*/ 3821574 w 5682497"/>
              <a:gd name="connsiteY7" fmla="*/ 2869637 h 2904069"/>
              <a:gd name="connsiteX8" fmla="*/ 1222326 w 5682497"/>
              <a:gd name="connsiteY8" fmla="*/ 2882337 h 2904069"/>
              <a:gd name="connsiteX9" fmla="*/ 13700 w 5682497"/>
              <a:gd name="connsiteY9" fmla="*/ 2410311 h 2904069"/>
              <a:gd name="connsiteX10" fmla="*/ 39100 w 5682497"/>
              <a:gd name="connsiteY10" fmla="*/ 598463 h 2904069"/>
              <a:gd name="connsiteX0" fmla="*/ 39100 w 5682497"/>
              <a:gd name="connsiteY0" fmla="*/ 598463 h 2904069"/>
              <a:gd name="connsiteX1" fmla="*/ 981026 w 5682497"/>
              <a:gd name="connsiteY1" fmla="*/ 24837 h 2904069"/>
              <a:gd name="connsiteX2" fmla="*/ 3899900 w 5682497"/>
              <a:gd name="connsiteY2" fmla="*/ 62937 h 2904069"/>
              <a:gd name="connsiteX3" fmla="*/ 3645900 w 5682497"/>
              <a:gd name="connsiteY3" fmla="*/ 62938 h 2904069"/>
              <a:gd name="connsiteX4" fmla="*/ 5104274 w 5682497"/>
              <a:gd name="connsiteY4" fmla="*/ 101037 h 2904069"/>
              <a:gd name="connsiteX5" fmla="*/ 5563600 w 5682497"/>
              <a:gd name="connsiteY5" fmla="*/ 865163 h 2904069"/>
              <a:gd name="connsiteX6" fmla="*/ 5563600 w 5682497"/>
              <a:gd name="connsiteY6" fmla="*/ 2626211 h 2904069"/>
              <a:gd name="connsiteX7" fmla="*/ 3821574 w 5682497"/>
              <a:gd name="connsiteY7" fmla="*/ 2869637 h 2904069"/>
              <a:gd name="connsiteX8" fmla="*/ 1222326 w 5682497"/>
              <a:gd name="connsiteY8" fmla="*/ 2882337 h 2904069"/>
              <a:gd name="connsiteX9" fmla="*/ 13700 w 5682497"/>
              <a:gd name="connsiteY9" fmla="*/ 2410311 h 2904069"/>
              <a:gd name="connsiteX10" fmla="*/ 39100 w 5682497"/>
              <a:gd name="connsiteY10" fmla="*/ 598463 h 2904069"/>
              <a:gd name="connsiteX0" fmla="*/ 39100 w 5682497"/>
              <a:gd name="connsiteY0" fmla="*/ 573625 h 2879231"/>
              <a:gd name="connsiteX1" fmla="*/ 981026 w 5682497"/>
              <a:gd name="connsiteY1" fmla="*/ -1 h 2879231"/>
              <a:gd name="connsiteX2" fmla="*/ 3899900 w 5682497"/>
              <a:gd name="connsiteY2" fmla="*/ 38099 h 2879231"/>
              <a:gd name="connsiteX3" fmla="*/ 3645900 w 5682497"/>
              <a:gd name="connsiteY3" fmla="*/ 38100 h 2879231"/>
              <a:gd name="connsiteX4" fmla="*/ 5104274 w 5682497"/>
              <a:gd name="connsiteY4" fmla="*/ 76199 h 2879231"/>
              <a:gd name="connsiteX5" fmla="*/ 5563600 w 5682497"/>
              <a:gd name="connsiteY5" fmla="*/ 840325 h 2879231"/>
              <a:gd name="connsiteX6" fmla="*/ 5563600 w 5682497"/>
              <a:gd name="connsiteY6" fmla="*/ 2601373 h 2879231"/>
              <a:gd name="connsiteX7" fmla="*/ 3821574 w 5682497"/>
              <a:gd name="connsiteY7" fmla="*/ 2844799 h 2879231"/>
              <a:gd name="connsiteX8" fmla="*/ 1222326 w 5682497"/>
              <a:gd name="connsiteY8" fmla="*/ 2857499 h 2879231"/>
              <a:gd name="connsiteX9" fmla="*/ 13700 w 5682497"/>
              <a:gd name="connsiteY9" fmla="*/ 2385473 h 2879231"/>
              <a:gd name="connsiteX10" fmla="*/ 39100 w 5682497"/>
              <a:gd name="connsiteY10" fmla="*/ 573625 h 2879231"/>
              <a:gd name="connsiteX0" fmla="*/ 25400 w 5668797"/>
              <a:gd name="connsiteY0" fmla="*/ 573627 h 2879233"/>
              <a:gd name="connsiteX1" fmla="*/ 967326 w 5668797"/>
              <a:gd name="connsiteY1" fmla="*/ 1 h 2879233"/>
              <a:gd name="connsiteX2" fmla="*/ 3886200 w 5668797"/>
              <a:gd name="connsiteY2" fmla="*/ 38101 h 2879233"/>
              <a:gd name="connsiteX3" fmla="*/ 3632200 w 5668797"/>
              <a:gd name="connsiteY3" fmla="*/ 38102 h 2879233"/>
              <a:gd name="connsiteX4" fmla="*/ 5090574 w 5668797"/>
              <a:gd name="connsiteY4" fmla="*/ 76201 h 2879233"/>
              <a:gd name="connsiteX5" fmla="*/ 5549900 w 5668797"/>
              <a:gd name="connsiteY5" fmla="*/ 840327 h 2879233"/>
              <a:gd name="connsiteX6" fmla="*/ 5549900 w 5668797"/>
              <a:gd name="connsiteY6" fmla="*/ 2601375 h 2879233"/>
              <a:gd name="connsiteX7" fmla="*/ 3807874 w 5668797"/>
              <a:gd name="connsiteY7" fmla="*/ 2844801 h 2879233"/>
              <a:gd name="connsiteX8" fmla="*/ 1208626 w 5668797"/>
              <a:gd name="connsiteY8" fmla="*/ 2857501 h 2879233"/>
              <a:gd name="connsiteX9" fmla="*/ 0 w 5668797"/>
              <a:gd name="connsiteY9" fmla="*/ 2385475 h 2879233"/>
              <a:gd name="connsiteX10" fmla="*/ 25400 w 5668797"/>
              <a:gd name="connsiteY10" fmla="*/ 573627 h 2879233"/>
              <a:gd name="connsiteX0" fmla="*/ 25400 w 5668797"/>
              <a:gd name="connsiteY0" fmla="*/ 573625 h 2879231"/>
              <a:gd name="connsiteX1" fmla="*/ 967326 w 5668797"/>
              <a:gd name="connsiteY1" fmla="*/ -1 h 2879231"/>
              <a:gd name="connsiteX2" fmla="*/ 3886200 w 5668797"/>
              <a:gd name="connsiteY2" fmla="*/ 38099 h 2879231"/>
              <a:gd name="connsiteX3" fmla="*/ 3632200 w 5668797"/>
              <a:gd name="connsiteY3" fmla="*/ 38100 h 2879231"/>
              <a:gd name="connsiteX4" fmla="*/ 5090574 w 5668797"/>
              <a:gd name="connsiteY4" fmla="*/ 76199 h 2879231"/>
              <a:gd name="connsiteX5" fmla="*/ 5549900 w 5668797"/>
              <a:gd name="connsiteY5" fmla="*/ 840325 h 2879231"/>
              <a:gd name="connsiteX6" fmla="*/ 5549900 w 5668797"/>
              <a:gd name="connsiteY6" fmla="*/ 2601373 h 2879231"/>
              <a:gd name="connsiteX7" fmla="*/ 3807874 w 5668797"/>
              <a:gd name="connsiteY7" fmla="*/ 2844799 h 2879231"/>
              <a:gd name="connsiteX8" fmla="*/ 1208626 w 5668797"/>
              <a:gd name="connsiteY8" fmla="*/ 2857499 h 2879231"/>
              <a:gd name="connsiteX9" fmla="*/ 0 w 5668797"/>
              <a:gd name="connsiteY9" fmla="*/ 2385473 h 2879231"/>
              <a:gd name="connsiteX10" fmla="*/ 25400 w 5668797"/>
              <a:gd name="connsiteY10" fmla="*/ 573625 h 2879231"/>
              <a:gd name="connsiteX0" fmla="*/ 25400 w 5668797"/>
              <a:gd name="connsiteY0" fmla="*/ 573627 h 2866006"/>
              <a:gd name="connsiteX1" fmla="*/ 967326 w 5668797"/>
              <a:gd name="connsiteY1" fmla="*/ 1 h 2866006"/>
              <a:gd name="connsiteX2" fmla="*/ 3886200 w 5668797"/>
              <a:gd name="connsiteY2" fmla="*/ 38101 h 2866006"/>
              <a:gd name="connsiteX3" fmla="*/ 3632200 w 5668797"/>
              <a:gd name="connsiteY3" fmla="*/ 38102 h 2866006"/>
              <a:gd name="connsiteX4" fmla="*/ 5090574 w 5668797"/>
              <a:gd name="connsiteY4" fmla="*/ 76201 h 2866006"/>
              <a:gd name="connsiteX5" fmla="*/ 5549900 w 5668797"/>
              <a:gd name="connsiteY5" fmla="*/ 840327 h 2866006"/>
              <a:gd name="connsiteX6" fmla="*/ 5549900 w 5668797"/>
              <a:gd name="connsiteY6" fmla="*/ 2601375 h 2866006"/>
              <a:gd name="connsiteX7" fmla="*/ 3807874 w 5668797"/>
              <a:gd name="connsiteY7" fmla="*/ 2844801 h 2866006"/>
              <a:gd name="connsiteX8" fmla="*/ 1037158 w 5668797"/>
              <a:gd name="connsiteY8" fmla="*/ 2613557 h 2866006"/>
              <a:gd name="connsiteX9" fmla="*/ 0 w 5668797"/>
              <a:gd name="connsiteY9" fmla="*/ 2385475 h 2866006"/>
              <a:gd name="connsiteX10" fmla="*/ 25400 w 5668797"/>
              <a:gd name="connsiteY10" fmla="*/ 573627 h 2866006"/>
              <a:gd name="connsiteX0" fmla="*/ 25400 w 5668797"/>
              <a:gd name="connsiteY0" fmla="*/ 573625 h 2875101"/>
              <a:gd name="connsiteX1" fmla="*/ 967326 w 5668797"/>
              <a:gd name="connsiteY1" fmla="*/ -1 h 2875101"/>
              <a:gd name="connsiteX2" fmla="*/ 3886200 w 5668797"/>
              <a:gd name="connsiteY2" fmla="*/ 38099 h 2875101"/>
              <a:gd name="connsiteX3" fmla="*/ 3632200 w 5668797"/>
              <a:gd name="connsiteY3" fmla="*/ 38100 h 2875101"/>
              <a:gd name="connsiteX4" fmla="*/ 5090574 w 5668797"/>
              <a:gd name="connsiteY4" fmla="*/ 76199 h 2875101"/>
              <a:gd name="connsiteX5" fmla="*/ 5549900 w 5668797"/>
              <a:gd name="connsiteY5" fmla="*/ 840325 h 2875101"/>
              <a:gd name="connsiteX6" fmla="*/ 5549900 w 5668797"/>
              <a:gd name="connsiteY6" fmla="*/ 2601373 h 2875101"/>
              <a:gd name="connsiteX7" fmla="*/ 3807874 w 5668797"/>
              <a:gd name="connsiteY7" fmla="*/ 2844799 h 2875101"/>
              <a:gd name="connsiteX8" fmla="*/ 1037158 w 5668797"/>
              <a:gd name="connsiteY8" fmla="*/ 2613555 h 2875101"/>
              <a:gd name="connsiteX9" fmla="*/ 0 w 5668797"/>
              <a:gd name="connsiteY9" fmla="*/ 2385473 h 2875101"/>
              <a:gd name="connsiteX10" fmla="*/ 25400 w 5668797"/>
              <a:gd name="connsiteY10" fmla="*/ 573625 h 2875101"/>
              <a:gd name="connsiteX0" fmla="*/ 25400 w 5668797"/>
              <a:gd name="connsiteY0" fmla="*/ 573627 h 2875103"/>
              <a:gd name="connsiteX1" fmla="*/ 967326 w 5668797"/>
              <a:gd name="connsiteY1" fmla="*/ 1 h 2875103"/>
              <a:gd name="connsiteX2" fmla="*/ 3886200 w 5668797"/>
              <a:gd name="connsiteY2" fmla="*/ 38101 h 2875103"/>
              <a:gd name="connsiteX3" fmla="*/ 3632200 w 5668797"/>
              <a:gd name="connsiteY3" fmla="*/ 38102 h 2875103"/>
              <a:gd name="connsiteX4" fmla="*/ 5090574 w 5668797"/>
              <a:gd name="connsiteY4" fmla="*/ 76201 h 2875103"/>
              <a:gd name="connsiteX5" fmla="*/ 5549900 w 5668797"/>
              <a:gd name="connsiteY5" fmla="*/ 840327 h 2875103"/>
              <a:gd name="connsiteX6" fmla="*/ 5549900 w 5668797"/>
              <a:gd name="connsiteY6" fmla="*/ 2601375 h 2875103"/>
              <a:gd name="connsiteX7" fmla="*/ 3807874 w 5668797"/>
              <a:gd name="connsiteY7" fmla="*/ 2844801 h 2875103"/>
              <a:gd name="connsiteX8" fmla="*/ 1037158 w 5668797"/>
              <a:gd name="connsiteY8" fmla="*/ 2613557 h 2875103"/>
              <a:gd name="connsiteX9" fmla="*/ 0 w 5668797"/>
              <a:gd name="connsiteY9" fmla="*/ 2385475 h 2875103"/>
              <a:gd name="connsiteX10" fmla="*/ 25400 w 5668797"/>
              <a:gd name="connsiteY10" fmla="*/ 573627 h 2875103"/>
              <a:gd name="connsiteX0" fmla="*/ 25400 w 5668797"/>
              <a:gd name="connsiteY0" fmla="*/ 573625 h 2752081"/>
              <a:gd name="connsiteX1" fmla="*/ 967326 w 5668797"/>
              <a:gd name="connsiteY1" fmla="*/ -1 h 2752081"/>
              <a:gd name="connsiteX2" fmla="*/ 3886200 w 5668797"/>
              <a:gd name="connsiteY2" fmla="*/ 38099 h 2752081"/>
              <a:gd name="connsiteX3" fmla="*/ 3632200 w 5668797"/>
              <a:gd name="connsiteY3" fmla="*/ 38100 h 2752081"/>
              <a:gd name="connsiteX4" fmla="*/ 5090574 w 5668797"/>
              <a:gd name="connsiteY4" fmla="*/ 76199 h 2752081"/>
              <a:gd name="connsiteX5" fmla="*/ 5549900 w 5668797"/>
              <a:gd name="connsiteY5" fmla="*/ 840325 h 2752081"/>
              <a:gd name="connsiteX6" fmla="*/ 5549900 w 5668797"/>
              <a:gd name="connsiteY6" fmla="*/ 2601373 h 2752081"/>
              <a:gd name="connsiteX7" fmla="*/ 3807874 w 5668797"/>
              <a:gd name="connsiteY7" fmla="*/ 2682169 h 2752081"/>
              <a:gd name="connsiteX8" fmla="*/ 1037158 w 5668797"/>
              <a:gd name="connsiteY8" fmla="*/ 2613555 h 2752081"/>
              <a:gd name="connsiteX9" fmla="*/ 0 w 5668797"/>
              <a:gd name="connsiteY9" fmla="*/ 2385473 h 2752081"/>
              <a:gd name="connsiteX10" fmla="*/ 25400 w 5668797"/>
              <a:gd name="connsiteY10" fmla="*/ 573625 h 2752081"/>
              <a:gd name="connsiteX0" fmla="*/ 25400 w 5668797"/>
              <a:gd name="connsiteY0" fmla="*/ 573627 h 2752083"/>
              <a:gd name="connsiteX1" fmla="*/ 967326 w 5668797"/>
              <a:gd name="connsiteY1" fmla="*/ 1 h 2752083"/>
              <a:gd name="connsiteX2" fmla="*/ 3886200 w 5668797"/>
              <a:gd name="connsiteY2" fmla="*/ 38101 h 2752083"/>
              <a:gd name="connsiteX3" fmla="*/ 3632200 w 5668797"/>
              <a:gd name="connsiteY3" fmla="*/ 38102 h 2752083"/>
              <a:gd name="connsiteX4" fmla="*/ 5090574 w 5668797"/>
              <a:gd name="connsiteY4" fmla="*/ 76201 h 2752083"/>
              <a:gd name="connsiteX5" fmla="*/ 5549900 w 5668797"/>
              <a:gd name="connsiteY5" fmla="*/ 840327 h 2752083"/>
              <a:gd name="connsiteX6" fmla="*/ 5549900 w 5668797"/>
              <a:gd name="connsiteY6" fmla="*/ 2601375 h 2752083"/>
              <a:gd name="connsiteX7" fmla="*/ 3807874 w 5668797"/>
              <a:gd name="connsiteY7" fmla="*/ 2682171 h 2752083"/>
              <a:gd name="connsiteX8" fmla="*/ 1037158 w 5668797"/>
              <a:gd name="connsiteY8" fmla="*/ 2613557 h 2752083"/>
              <a:gd name="connsiteX9" fmla="*/ 0 w 5668797"/>
              <a:gd name="connsiteY9" fmla="*/ 2385475 h 2752083"/>
              <a:gd name="connsiteX10" fmla="*/ 25400 w 5668797"/>
              <a:gd name="connsiteY10" fmla="*/ 573627 h 2752083"/>
              <a:gd name="connsiteX0" fmla="*/ 25400 w 5668797"/>
              <a:gd name="connsiteY0" fmla="*/ 573625 h 2797984"/>
              <a:gd name="connsiteX1" fmla="*/ 967326 w 5668797"/>
              <a:gd name="connsiteY1" fmla="*/ -1 h 2797984"/>
              <a:gd name="connsiteX2" fmla="*/ 3886200 w 5668797"/>
              <a:gd name="connsiteY2" fmla="*/ 38099 h 2797984"/>
              <a:gd name="connsiteX3" fmla="*/ 3632200 w 5668797"/>
              <a:gd name="connsiteY3" fmla="*/ 38100 h 2797984"/>
              <a:gd name="connsiteX4" fmla="*/ 5090574 w 5668797"/>
              <a:gd name="connsiteY4" fmla="*/ 76199 h 2797984"/>
              <a:gd name="connsiteX5" fmla="*/ 5549900 w 5668797"/>
              <a:gd name="connsiteY5" fmla="*/ 840325 h 2797984"/>
              <a:gd name="connsiteX6" fmla="*/ 5549900 w 5668797"/>
              <a:gd name="connsiteY6" fmla="*/ 2601373 h 2797984"/>
              <a:gd name="connsiteX7" fmla="*/ 3807874 w 5668797"/>
              <a:gd name="connsiteY7" fmla="*/ 2682169 h 2797984"/>
              <a:gd name="connsiteX8" fmla="*/ 1037158 w 5668797"/>
              <a:gd name="connsiteY8" fmla="*/ 2613555 h 2797984"/>
              <a:gd name="connsiteX9" fmla="*/ 0 w 5668797"/>
              <a:gd name="connsiteY9" fmla="*/ 2385473 h 2797984"/>
              <a:gd name="connsiteX10" fmla="*/ 25400 w 5668797"/>
              <a:gd name="connsiteY10" fmla="*/ 573625 h 2797984"/>
              <a:gd name="connsiteX0" fmla="*/ 25400 w 5635671"/>
              <a:gd name="connsiteY0" fmla="*/ 573627 h 2762428"/>
              <a:gd name="connsiteX1" fmla="*/ 967326 w 5635671"/>
              <a:gd name="connsiteY1" fmla="*/ 1 h 2762428"/>
              <a:gd name="connsiteX2" fmla="*/ 3886200 w 5635671"/>
              <a:gd name="connsiteY2" fmla="*/ 38101 h 2762428"/>
              <a:gd name="connsiteX3" fmla="*/ 3632200 w 5635671"/>
              <a:gd name="connsiteY3" fmla="*/ 38102 h 2762428"/>
              <a:gd name="connsiteX4" fmla="*/ 5090574 w 5635671"/>
              <a:gd name="connsiteY4" fmla="*/ 76201 h 2762428"/>
              <a:gd name="connsiteX5" fmla="*/ 5549900 w 5635671"/>
              <a:gd name="connsiteY5" fmla="*/ 840327 h 2762428"/>
              <a:gd name="connsiteX6" fmla="*/ 5492745 w 5635671"/>
              <a:gd name="connsiteY6" fmla="*/ 2499732 h 2762428"/>
              <a:gd name="connsiteX7" fmla="*/ 3807874 w 5635671"/>
              <a:gd name="connsiteY7" fmla="*/ 2682171 h 2762428"/>
              <a:gd name="connsiteX8" fmla="*/ 1037158 w 5635671"/>
              <a:gd name="connsiteY8" fmla="*/ 2613557 h 2762428"/>
              <a:gd name="connsiteX9" fmla="*/ 0 w 5635671"/>
              <a:gd name="connsiteY9" fmla="*/ 2385475 h 2762428"/>
              <a:gd name="connsiteX10" fmla="*/ 25400 w 5635671"/>
              <a:gd name="connsiteY10" fmla="*/ 573627 h 2762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35671" h="2762428">
                <a:moveTo>
                  <a:pt x="25400" y="573627"/>
                </a:moveTo>
                <a:cubicBezTo>
                  <a:pt x="-127000" y="243748"/>
                  <a:pt x="497747" y="1"/>
                  <a:pt x="967326" y="1"/>
                </a:cubicBezTo>
                <a:cubicBezTo>
                  <a:pt x="2683943" y="258848"/>
                  <a:pt x="2066575" y="-52916"/>
                  <a:pt x="3886200" y="38101"/>
                </a:cubicBezTo>
                <a:cubicBezTo>
                  <a:pt x="4347279" y="38101"/>
                  <a:pt x="3431471" y="31752"/>
                  <a:pt x="3632200" y="38102"/>
                </a:cubicBezTo>
                <a:cubicBezTo>
                  <a:pt x="3832929" y="44452"/>
                  <a:pt x="4832341" y="-6703"/>
                  <a:pt x="5090574" y="76201"/>
                </a:cubicBezTo>
                <a:cubicBezTo>
                  <a:pt x="5344253" y="76201"/>
                  <a:pt x="5588000" y="446948"/>
                  <a:pt x="5549900" y="840327"/>
                </a:cubicBezTo>
                <a:cubicBezTo>
                  <a:pt x="5638800" y="1338443"/>
                  <a:pt x="5708645" y="1709516"/>
                  <a:pt x="5492745" y="2499732"/>
                </a:cubicBezTo>
                <a:cubicBezTo>
                  <a:pt x="5492745" y="2753411"/>
                  <a:pt x="4721954" y="2842243"/>
                  <a:pt x="3807874" y="2682171"/>
                </a:cubicBezTo>
                <a:cubicBezTo>
                  <a:pt x="2844091" y="2817638"/>
                  <a:pt x="2012372" y="2617876"/>
                  <a:pt x="1037158" y="2613557"/>
                </a:cubicBezTo>
                <a:cubicBezTo>
                  <a:pt x="402479" y="2755859"/>
                  <a:pt x="0" y="2639154"/>
                  <a:pt x="0" y="2385475"/>
                </a:cubicBezTo>
                <a:cubicBezTo>
                  <a:pt x="105833" y="1303159"/>
                  <a:pt x="32609" y="1518930"/>
                  <a:pt x="25400" y="5736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US" altLang="ja-JP" sz="1200" b="1" dirty="0">
              <a:solidFill>
                <a:schemeClr val="tx1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601465" y="7312162"/>
            <a:ext cx="2391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b="1" dirty="0"/>
              <a:t>えむあいクラブにご入会後、満</a:t>
            </a:r>
            <a:r>
              <a:rPr lang="en-US" altLang="ja-JP" sz="700" b="1" dirty="0"/>
              <a:t>3</a:t>
            </a:r>
            <a:r>
              <a:rPr lang="ja-JP" altLang="en-US" sz="700" b="1" dirty="0"/>
              <a:t>歳児クラスに切り替えていただくことも可能です（定員があります。）</a:t>
            </a:r>
            <a:endParaRPr kumimoji="1" lang="ja-JP" altLang="en-US" sz="700" b="1" dirty="0"/>
          </a:p>
        </p:txBody>
      </p:sp>
      <p:sp>
        <p:nvSpPr>
          <p:cNvPr id="59" name="ホームベース 58"/>
          <p:cNvSpPr/>
          <p:nvPr/>
        </p:nvSpPr>
        <p:spPr>
          <a:xfrm rot="21076048">
            <a:off x="353000" y="7826899"/>
            <a:ext cx="1860208" cy="367669"/>
          </a:xfrm>
          <a:prstGeom prst="homePlate">
            <a:avLst/>
          </a:prstGeom>
          <a:solidFill>
            <a:srgbClr val="FF6D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参加者へのお願い</a:t>
            </a:r>
            <a:endParaRPr kumimoji="1" lang="ja-JP" altLang="en-US" sz="14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495299" y="8366651"/>
            <a:ext cx="5719163" cy="797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05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体調不良の場合はご無理をせず、ご来園をお控えいただき、後日お電話でお問い合わせ頂くか、随時見学もお受けしております（要予約：</a:t>
            </a:r>
            <a:r>
              <a:rPr lang="en-US" altLang="ja-JP" sz="105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HP</a:t>
            </a:r>
            <a:r>
              <a:rPr lang="ja-JP" altLang="en-US" sz="105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en-US" altLang="ja-JP" sz="105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or</a:t>
            </a:r>
            <a:r>
              <a:rPr lang="ja-JP" altLang="en-US" sz="105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電話</a:t>
            </a:r>
            <a:r>
              <a:rPr lang="en-US" altLang="ja-JP" sz="105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03-3958-2266</a:t>
            </a:r>
            <a:r>
              <a:rPr lang="ja-JP" altLang="en-US" sz="105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）。</a:t>
            </a:r>
            <a:endParaRPr lang="en-US" altLang="ja-JP" sz="105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05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園内に入る際は、正門をお使いください。裏門は使用できません。</a:t>
            </a:r>
            <a:endParaRPr lang="en-US" altLang="ja-JP" sz="105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6E8A3D0B-A5ED-68E2-6BE0-7F40D12AD70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682" y="8950086"/>
            <a:ext cx="1288902" cy="675385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D16AC01-491D-9FA2-475F-2C2DC05D26A2}"/>
              </a:ext>
            </a:extLst>
          </p:cNvPr>
          <p:cNvSpPr txBox="1"/>
          <p:nvPr/>
        </p:nvSpPr>
        <p:spPr>
          <a:xfrm>
            <a:off x="1762217" y="4066513"/>
            <a:ext cx="36515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+mj-lt"/>
                <a:ea typeface="HG創英角ｺﾞｼｯｸUB" panose="020B0A09000000000000" pitchFamily="49" charset="-128"/>
              </a:rPr>
              <a:t>対象年齢：令和３年４月２日～令和４年４月１日生まれのお子様</a:t>
            </a:r>
          </a:p>
        </p:txBody>
      </p:sp>
      <p:pic>
        <p:nvPicPr>
          <p:cNvPr id="40" name="図 3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6797" y="6168467"/>
            <a:ext cx="1121337" cy="112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926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</TotalTime>
  <Words>600</Words>
  <Application>Microsoft Office PowerPoint</Application>
  <PresentationFormat>A4 210 x 297 mm</PresentationFormat>
  <Paragraphs>76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UD デジタル 教科書体 NK-B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船井総合研究所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imura　tomoya</dc:creator>
  <cp:lastModifiedBy>幼稚園 向原</cp:lastModifiedBy>
  <cp:revision>27</cp:revision>
  <cp:lastPrinted>2023-11-10T00:59:53Z</cp:lastPrinted>
  <dcterms:created xsi:type="dcterms:W3CDTF">2023-11-07T11:26:23Z</dcterms:created>
  <dcterms:modified xsi:type="dcterms:W3CDTF">2023-11-10T01:11:47Z</dcterms:modified>
</cp:coreProperties>
</file>